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 id="2147483882" r:id="rId2"/>
  </p:sldMasterIdLst>
  <p:notesMasterIdLst>
    <p:notesMasterId r:id="rId63"/>
  </p:notesMasterIdLst>
  <p:sldIdLst>
    <p:sldId id="256" r:id="rId3"/>
    <p:sldId id="257" r:id="rId4"/>
    <p:sldId id="258" r:id="rId5"/>
    <p:sldId id="259" r:id="rId6"/>
    <p:sldId id="261" r:id="rId7"/>
    <p:sldId id="266" r:id="rId8"/>
    <p:sldId id="267" r:id="rId9"/>
    <p:sldId id="264" r:id="rId10"/>
    <p:sldId id="265" r:id="rId11"/>
    <p:sldId id="268" r:id="rId12"/>
    <p:sldId id="269" r:id="rId13"/>
    <p:sldId id="270" r:id="rId14"/>
    <p:sldId id="271" r:id="rId15"/>
    <p:sldId id="272" r:id="rId16"/>
    <p:sldId id="273" r:id="rId17"/>
    <p:sldId id="274" r:id="rId18"/>
    <p:sldId id="275" r:id="rId19"/>
    <p:sldId id="315"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300" r:id="rId36"/>
    <p:sldId id="291" r:id="rId37"/>
    <p:sldId id="292" r:id="rId38"/>
    <p:sldId id="293" r:id="rId39"/>
    <p:sldId id="294" r:id="rId40"/>
    <p:sldId id="299" r:id="rId41"/>
    <p:sldId id="295" r:id="rId42"/>
    <p:sldId id="296" r:id="rId43"/>
    <p:sldId id="297" r:id="rId44"/>
    <p:sldId id="298" r:id="rId45"/>
    <p:sldId id="301" r:id="rId46"/>
    <p:sldId id="302" r:id="rId47"/>
    <p:sldId id="303" r:id="rId48"/>
    <p:sldId id="304" r:id="rId49"/>
    <p:sldId id="314" r:id="rId50"/>
    <p:sldId id="305" r:id="rId51"/>
    <p:sldId id="306" r:id="rId52"/>
    <p:sldId id="308" r:id="rId53"/>
    <p:sldId id="307" r:id="rId54"/>
    <p:sldId id="309" r:id="rId55"/>
    <p:sldId id="310" r:id="rId56"/>
    <p:sldId id="311" r:id="rId57"/>
    <p:sldId id="312" r:id="rId58"/>
    <p:sldId id="313" r:id="rId59"/>
    <p:sldId id="316" r:id="rId60"/>
    <p:sldId id="317" r:id="rId61"/>
    <p:sldId id="31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D9F8"/>
    <a:srgbClr val="ABBCF8"/>
    <a:srgbClr val="F8F8F8"/>
    <a:srgbClr val="ED8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1788C-6C20-45D4-A30F-33ABD5863822}" v="442" dt="2020-12-13T06:55:14.85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424" y="52"/>
      </p:cViewPr>
      <p:guideLst/>
    </p:cSldViewPr>
  </p:slideViewPr>
  <p:notesTextViewPr>
    <p:cViewPr>
      <p:scale>
        <a:sx n="1" d="1"/>
        <a:sy n="1" d="1"/>
      </p:scale>
      <p:origin x="0" y="-5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amoto sayaka" userId="d88f257912f05df2" providerId="LiveId" clId="{97B1788C-6C20-45D4-A30F-33ABD5863822}"/>
    <pc:docChg chg="undo redo custSel mod addSld delSld modSld sldOrd">
      <pc:chgData name="nadamoto sayaka" userId="d88f257912f05df2" providerId="LiveId" clId="{97B1788C-6C20-45D4-A30F-33ABD5863822}" dt="2020-12-14T05:08:35.012" v="22500" actId="20577"/>
      <pc:docMkLst>
        <pc:docMk/>
      </pc:docMkLst>
      <pc:sldChg chg="addSp delSp modSp mod setClrOvrMap">
        <pc:chgData name="nadamoto sayaka" userId="d88f257912f05df2" providerId="LiveId" clId="{97B1788C-6C20-45D4-A30F-33ABD5863822}" dt="2020-12-09T06:28:11.079" v="60" actId="26606"/>
        <pc:sldMkLst>
          <pc:docMk/>
          <pc:sldMk cId="2958584775" sldId="256"/>
        </pc:sldMkLst>
        <pc:spChg chg="mod ord">
          <ac:chgData name="nadamoto sayaka" userId="d88f257912f05df2" providerId="LiveId" clId="{97B1788C-6C20-45D4-A30F-33ABD5863822}" dt="2020-12-09T06:28:11.079" v="60" actId="26606"/>
          <ac:spMkLst>
            <pc:docMk/>
            <pc:sldMk cId="2958584775" sldId="256"/>
            <ac:spMk id="2" creationId="{174202A6-18AC-4D40-B73C-B14324C7F6C0}"/>
          </ac:spMkLst>
        </pc:spChg>
        <pc:spChg chg="mod ord">
          <ac:chgData name="nadamoto sayaka" userId="d88f257912f05df2" providerId="LiveId" clId="{97B1788C-6C20-45D4-A30F-33ABD5863822}" dt="2020-12-09T06:28:11.079" v="60" actId="26606"/>
          <ac:spMkLst>
            <pc:docMk/>
            <pc:sldMk cId="2958584775" sldId="256"/>
            <ac:spMk id="3" creationId="{2A192F2C-FCBD-43DF-BBEC-C51AFA398C1E}"/>
          </ac:spMkLst>
        </pc:spChg>
        <pc:spChg chg="mod">
          <ac:chgData name="nadamoto sayaka" userId="d88f257912f05df2" providerId="LiveId" clId="{97B1788C-6C20-45D4-A30F-33ABD5863822}" dt="2020-12-09T06:28:11.079" v="60" actId="26606"/>
          <ac:spMkLst>
            <pc:docMk/>
            <pc:sldMk cId="2958584775" sldId="256"/>
            <ac:spMk id="8" creationId="{9D464F4B-5FF9-42BB-9CE8-4951459B88F8}"/>
          </ac:spMkLst>
        </pc:spChg>
        <pc:spChg chg="add del">
          <ac:chgData name="nadamoto sayaka" userId="d88f257912f05df2" providerId="LiveId" clId="{97B1788C-6C20-45D4-A30F-33ABD5863822}" dt="2020-12-09T06:28:11.079" v="60" actId="26606"/>
          <ac:spMkLst>
            <pc:docMk/>
            <pc:sldMk cId="2958584775" sldId="256"/>
            <ac:spMk id="9" creationId="{C946306D-5ADD-463A-949A-DEEBA39D70DC}"/>
          </ac:spMkLst>
        </pc:spChg>
        <pc:spChg chg="add del">
          <ac:chgData name="nadamoto sayaka" userId="d88f257912f05df2" providerId="LiveId" clId="{97B1788C-6C20-45D4-A30F-33ABD5863822}" dt="2020-12-09T06:28:11.079" v="60" actId="26606"/>
          <ac:spMkLst>
            <pc:docMk/>
            <pc:sldMk cId="2958584775" sldId="256"/>
            <ac:spMk id="14" creationId="{A473A035-1F9A-4381-AC96-683CD2DF5DE8}"/>
          </ac:spMkLst>
        </pc:spChg>
        <pc:spChg chg="add del">
          <ac:chgData name="nadamoto sayaka" userId="d88f257912f05df2" providerId="LiveId" clId="{97B1788C-6C20-45D4-A30F-33ABD5863822}" dt="2020-12-09T06:28:11.079" v="60" actId="26606"/>
          <ac:spMkLst>
            <pc:docMk/>
            <pc:sldMk cId="2958584775" sldId="256"/>
            <ac:spMk id="16" creationId="{CF4ED641-0671-4D88-92E6-026A8C9F1A4E}"/>
          </ac:spMkLst>
        </pc:spChg>
        <pc:spChg chg="add del">
          <ac:chgData name="nadamoto sayaka" userId="d88f257912f05df2" providerId="LiveId" clId="{97B1788C-6C20-45D4-A30F-33ABD5863822}" dt="2020-12-09T06:28:11.079" v="60" actId="26606"/>
          <ac:spMkLst>
            <pc:docMk/>
            <pc:sldMk cId="2958584775" sldId="256"/>
            <ac:spMk id="18" creationId="{7A02EF2F-E7B1-40FC-885B-C4D89902B6E0}"/>
          </ac:spMkLst>
        </pc:spChg>
        <pc:spChg chg="add del">
          <ac:chgData name="nadamoto sayaka" userId="d88f257912f05df2" providerId="LiveId" clId="{97B1788C-6C20-45D4-A30F-33ABD5863822}" dt="2020-12-09T06:28:11.079" v="60" actId="26606"/>
          <ac:spMkLst>
            <pc:docMk/>
            <pc:sldMk cId="2958584775" sldId="256"/>
            <ac:spMk id="20" creationId="{9180D5DB-9658-40A6-A418-7C69982226F4}"/>
          </ac:spMkLst>
        </pc:spChg>
        <pc:spChg chg="add del">
          <ac:chgData name="nadamoto sayaka" userId="d88f257912f05df2" providerId="LiveId" clId="{97B1788C-6C20-45D4-A30F-33ABD5863822}" dt="2020-12-09T06:28:11.079" v="60" actId="26606"/>
          <ac:spMkLst>
            <pc:docMk/>
            <pc:sldMk cId="2958584775" sldId="256"/>
            <ac:spMk id="22" creationId="{E08D4B6A-8113-4DFB-B82E-B60CAC8E0A50}"/>
          </ac:spMkLst>
        </pc:spChg>
        <pc:spChg chg="add del">
          <ac:chgData name="nadamoto sayaka" userId="d88f257912f05df2" providerId="LiveId" clId="{97B1788C-6C20-45D4-A30F-33ABD5863822}" dt="2020-12-09T06:28:11.079" v="60" actId="26606"/>
          <ac:spMkLst>
            <pc:docMk/>
            <pc:sldMk cId="2958584775" sldId="256"/>
            <ac:spMk id="23" creationId="{9822E561-F97C-4CBB-A9A6-A6BF6317BC84}"/>
          </ac:spMkLst>
        </pc:spChg>
        <pc:spChg chg="add del">
          <ac:chgData name="nadamoto sayaka" userId="d88f257912f05df2" providerId="LiveId" clId="{97B1788C-6C20-45D4-A30F-33ABD5863822}" dt="2020-12-09T06:28:11.079" v="60" actId="26606"/>
          <ac:spMkLst>
            <pc:docMk/>
            <pc:sldMk cId="2958584775" sldId="256"/>
            <ac:spMk id="24" creationId="{B01B0E58-A5C8-4CDA-A2E0-35DF94E59857}"/>
          </ac:spMkLst>
        </pc:spChg>
        <pc:spChg chg="add del">
          <ac:chgData name="nadamoto sayaka" userId="d88f257912f05df2" providerId="LiveId" clId="{97B1788C-6C20-45D4-A30F-33ABD5863822}" dt="2020-12-09T06:27:54.746" v="58" actId="26606"/>
          <ac:spMkLst>
            <pc:docMk/>
            <pc:sldMk cId="2958584775" sldId="256"/>
            <ac:spMk id="25" creationId="{C1FA8F66-3B85-411D-A2A6-A50DF3026D9A}"/>
          </ac:spMkLst>
        </pc:spChg>
        <pc:spChg chg="add del">
          <ac:chgData name="nadamoto sayaka" userId="d88f257912f05df2" providerId="LiveId" clId="{97B1788C-6C20-45D4-A30F-33ABD5863822}" dt="2020-12-09T06:27:54.746" v="58" actId="26606"/>
          <ac:spMkLst>
            <pc:docMk/>
            <pc:sldMk cId="2958584775" sldId="256"/>
            <ac:spMk id="27" creationId="{4179E790-E691-4202-B7FA-62924FC8D195}"/>
          </ac:spMkLst>
        </pc:spChg>
        <pc:spChg chg="add del">
          <ac:chgData name="nadamoto sayaka" userId="d88f257912f05df2" providerId="LiveId" clId="{97B1788C-6C20-45D4-A30F-33ABD5863822}" dt="2020-12-09T06:27:54.746" v="58" actId="26606"/>
          <ac:spMkLst>
            <pc:docMk/>
            <pc:sldMk cId="2958584775" sldId="256"/>
            <ac:spMk id="29" creationId="{065EE0A0-4DA6-4AA2-A475-14DB03C55AFA}"/>
          </ac:spMkLst>
        </pc:spChg>
        <pc:picChg chg="mod">
          <ac:chgData name="nadamoto sayaka" userId="d88f257912f05df2" providerId="LiveId" clId="{97B1788C-6C20-45D4-A30F-33ABD5863822}" dt="2020-12-09T06:28:11.079" v="60" actId="26606"/>
          <ac:picMkLst>
            <pc:docMk/>
            <pc:sldMk cId="2958584775" sldId="256"/>
            <ac:picMk id="7" creationId="{E4039199-F8E6-4FC1-84E7-8E2377AB0AEC}"/>
          </ac:picMkLst>
        </pc:picChg>
      </pc:sldChg>
      <pc:sldChg chg="modSp mod modNotesTx">
        <pc:chgData name="nadamoto sayaka" userId="d88f257912f05df2" providerId="LiveId" clId="{97B1788C-6C20-45D4-A30F-33ABD5863822}" dt="2020-12-14T04:55:10.721" v="22475" actId="20577"/>
        <pc:sldMkLst>
          <pc:docMk/>
          <pc:sldMk cId="3148754192" sldId="259"/>
        </pc:sldMkLst>
        <pc:spChg chg="mod">
          <ac:chgData name="nadamoto sayaka" userId="d88f257912f05df2" providerId="LiveId" clId="{97B1788C-6C20-45D4-A30F-33ABD5863822}" dt="2020-12-14T04:55:10.721" v="22475" actId="20577"/>
          <ac:spMkLst>
            <pc:docMk/>
            <pc:sldMk cId="3148754192" sldId="259"/>
            <ac:spMk id="4" creationId="{3E778428-7FAC-41FF-8781-AE2C2D87BD38}"/>
          </ac:spMkLst>
        </pc:spChg>
      </pc:sldChg>
      <pc:sldChg chg="modSp mod modNotesTx">
        <pc:chgData name="nadamoto sayaka" userId="d88f257912f05df2" providerId="LiveId" clId="{97B1788C-6C20-45D4-A30F-33ABD5863822}" dt="2020-12-14T04:55:20.682" v="22481" actId="20577"/>
        <pc:sldMkLst>
          <pc:docMk/>
          <pc:sldMk cId="3983519274" sldId="261"/>
        </pc:sldMkLst>
        <pc:spChg chg="mod">
          <ac:chgData name="nadamoto sayaka" userId="d88f257912f05df2" providerId="LiveId" clId="{97B1788C-6C20-45D4-A30F-33ABD5863822}" dt="2020-12-14T04:55:20.682" v="22481" actId="20577"/>
          <ac:spMkLst>
            <pc:docMk/>
            <pc:sldMk cId="3983519274" sldId="261"/>
            <ac:spMk id="19" creationId="{2CA96C08-D137-4623-8D71-5318F5C71F55}"/>
          </ac:spMkLst>
        </pc:spChg>
      </pc:sldChg>
      <pc:sldChg chg="modSp mod">
        <pc:chgData name="nadamoto sayaka" userId="d88f257912f05df2" providerId="LiveId" clId="{97B1788C-6C20-45D4-A30F-33ABD5863822}" dt="2020-12-11T02:22:34.534" v="20715" actId="1076"/>
        <pc:sldMkLst>
          <pc:docMk/>
          <pc:sldMk cId="190948139" sldId="265"/>
        </pc:sldMkLst>
        <pc:spChg chg="mod">
          <ac:chgData name="nadamoto sayaka" userId="d88f257912f05df2" providerId="LiveId" clId="{97B1788C-6C20-45D4-A30F-33ABD5863822}" dt="2020-12-11T02:22:34.534" v="20715" actId="1076"/>
          <ac:spMkLst>
            <pc:docMk/>
            <pc:sldMk cId="190948139" sldId="265"/>
            <ac:spMk id="9" creationId="{A3568407-2361-46D2-81B6-835CE01684F0}"/>
          </ac:spMkLst>
        </pc:spChg>
        <pc:spChg chg="mod">
          <ac:chgData name="nadamoto sayaka" userId="d88f257912f05df2" providerId="LiveId" clId="{97B1788C-6C20-45D4-A30F-33ABD5863822}" dt="2020-12-11T02:21:55.772" v="20674" actId="1076"/>
          <ac:spMkLst>
            <pc:docMk/>
            <pc:sldMk cId="190948139" sldId="265"/>
            <ac:spMk id="139" creationId="{70096E87-B8F5-4305-804F-1CA7EB2A3551}"/>
          </ac:spMkLst>
        </pc:spChg>
        <pc:spChg chg="mod">
          <ac:chgData name="nadamoto sayaka" userId="d88f257912f05df2" providerId="LiveId" clId="{97B1788C-6C20-45D4-A30F-33ABD5863822}" dt="2020-12-10T02:42:49.587" v="6452"/>
          <ac:spMkLst>
            <pc:docMk/>
            <pc:sldMk cId="190948139" sldId="265"/>
            <ac:spMk id="145" creationId="{0231D9FB-ACF2-46C5-885C-0BBFEDDFF1AF}"/>
          </ac:spMkLst>
        </pc:spChg>
      </pc:sldChg>
      <pc:sldChg chg="modSp mod modNotesTx">
        <pc:chgData name="nadamoto sayaka" userId="d88f257912f05df2" providerId="LiveId" clId="{97B1788C-6C20-45D4-A30F-33ABD5863822}" dt="2020-12-14T04:55:29.366" v="22487" actId="20577"/>
        <pc:sldMkLst>
          <pc:docMk/>
          <pc:sldMk cId="3994979920" sldId="266"/>
        </pc:sldMkLst>
        <pc:spChg chg="mod">
          <ac:chgData name="nadamoto sayaka" userId="d88f257912f05df2" providerId="LiveId" clId="{97B1788C-6C20-45D4-A30F-33ABD5863822}" dt="2020-12-14T04:55:29.366" v="22487" actId="20577"/>
          <ac:spMkLst>
            <pc:docMk/>
            <pc:sldMk cId="3994979920" sldId="266"/>
            <ac:spMk id="4" creationId="{3E778428-7FAC-41FF-8781-AE2C2D87BD38}"/>
          </ac:spMkLst>
        </pc:spChg>
      </pc:sldChg>
      <pc:sldChg chg="modSp mod modNotesTx">
        <pc:chgData name="nadamoto sayaka" userId="d88f257912f05df2" providerId="LiveId" clId="{97B1788C-6C20-45D4-A30F-33ABD5863822}" dt="2020-12-14T04:55:38.902" v="22493" actId="20577"/>
        <pc:sldMkLst>
          <pc:docMk/>
          <pc:sldMk cId="1319504282" sldId="267"/>
        </pc:sldMkLst>
        <pc:spChg chg="mod">
          <ac:chgData name="nadamoto sayaka" userId="d88f257912f05df2" providerId="LiveId" clId="{97B1788C-6C20-45D4-A30F-33ABD5863822}" dt="2020-12-14T04:55:38.902" v="22493" actId="20577"/>
          <ac:spMkLst>
            <pc:docMk/>
            <pc:sldMk cId="1319504282" sldId="267"/>
            <ac:spMk id="4" creationId="{3E778428-7FAC-41FF-8781-AE2C2D87BD38}"/>
          </ac:spMkLst>
        </pc:spChg>
      </pc:sldChg>
      <pc:sldChg chg="addSp delSp modSp mod modNotesTx">
        <pc:chgData name="nadamoto sayaka" userId="d88f257912f05df2" providerId="LiveId" clId="{97B1788C-6C20-45D4-A30F-33ABD5863822}" dt="2020-12-11T02:33:09.162" v="20816" actId="1076"/>
        <pc:sldMkLst>
          <pc:docMk/>
          <pc:sldMk cId="1051858660" sldId="268"/>
        </pc:sldMkLst>
        <pc:spChg chg="add mod">
          <ac:chgData name="nadamoto sayaka" userId="d88f257912f05df2" providerId="LiveId" clId="{97B1788C-6C20-45D4-A30F-33ABD5863822}" dt="2020-12-10T02:43:15.743" v="6480"/>
          <ac:spMkLst>
            <pc:docMk/>
            <pc:sldMk cId="1051858660" sldId="268"/>
            <ac:spMk id="3" creationId="{CEB8F10A-6915-4FE0-9402-00BF89AFA2E5}"/>
          </ac:spMkLst>
        </pc:spChg>
        <pc:spChg chg="add mod">
          <ac:chgData name="nadamoto sayaka" userId="d88f257912f05df2" providerId="LiveId" clId="{97B1788C-6C20-45D4-A30F-33ABD5863822}" dt="2020-12-11T02:33:09.162" v="20816" actId="1076"/>
          <ac:spMkLst>
            <pc:docMk/>
            <pc:sldMk cId="1051858660" sldId="268"/>
            <ac:spMk id="4" creationId="{736E4201-92B4-4BDB-B10A-A56188DB2128}"/>
          </ac:spMkLst>
        </pc:spChg>
        <pc:spChg chg="del mod">
          <ac:chgData name="nadamoto sayaka" userId="d88f257912f05df2" providerId="LiveId" clId="{97B1788C-6C20-45D4-A30F-33ABD5863822}" dt="2020-12-11T02:31:05.361" v="20759" actId="478"/>
          <ac:spMkLst>
            <pc:docMk/>
            <pc:sldMk cId="1051858660" sldId="268"/>
            <ac:spMk id="5" creationId="{72CF169C-C8B3-47CF-88A8-83CC1EC443DF}"/>
          </ac:spMkLst>
        </pc:spChg>
        <pc:spChg chg="add mod">
          <ac:chgData name="nadamoto sayaka" userId="d88f257912f05df2" providerId="LiveId" clId="{97B1788C-6C20-45D4-A30F-33ABD5863822}" dt="2020-12-09T05:22:34.849" v="37" actId="1076"/>
          <ac:spMkLst>
            <pc:docMk/>
            <pc:sldMk cId="1051858660" sldId="268"/>
            <ac:spMk id="6" creationId="{28538577-3AEC-4228-A711-677996CF1D8C}"/>
          </ac:spMkLst>
        </pc:spChg>
        <pc:spChg chg="mod">
          <ac:chgData name="nadamoto sayaka" userId="d88f257912f05df2" providerId="LiveId" clId="{97B1788C-6C20-45D4-A30F-33ABD5863822}" dt="2020-12-11T02:23:16.920" v="20716" actId="2"/>
          <ac:spMkLst>
            <pc:docMk/>
            <pc:sldMk cId="1051858660" sldId="268"/>
            <ac:spMk id="9" creationId="{A3568407-2361-46D2-81B6-835CE01684F0}"/>
          </ac:spMkLst>
        </pc:spChg>
        <pc:spChg chg="mod">
          <ac:chgData name="nadamoto sayaka" userId="d88f257912f05df2" providerId="LiveId" clId="{97B1788C-6C20-45D4-A30F-33ABD5863822}" dt="2020-12-09T05:21:34.439" v="17" actId="1076"/>
          <ac:spMkLst>
            <pc:docMk/>
            <pc:sldMk cId="1051858660" sldId="268"/>
            <ac:spMk id="13" creationId="{658A1B60-2F6C-4A75-88F6-F7F030537033}"/>
          </ac:spMkLst>
        </pc:spChg>
        <pc:spChg chg="mod">
          <ac:chgData name="nadamoto sayaka" userId="d88f257912f05df2" providerId="LiveId" clId="{97B1788C-6C20-45D4-A30F-33ABD5863822}" dt="2020-12-09T05:21:34.439" v="17" actId="1076"/>
          <ac:spMkLst>
            <pc:docMk/>
            <pc:sldMk cId="1051858660" sldId="268"/>
            <ac:spMk id="14" creationId="{18D2EF13-942C-485B-9C80-37F5C8FDF2F8}"/>
          </ac:spMkLst>
        </pc:spChg>
        <pc:spChg chg="add mod">
          <ac:chgData name="nadamoto sayaka" userId="d88f257912f05df2" providerId="LiveId" clId="{97B1788C-6C20-45D4-A30F-33ABD5863822}" dt="2020-12-09T05:12:34.841" v="1"/>
          <ac:spMkLst>
            <pc:docMk/>
            <pc:sldMk cId="1051858660" sldId="268"/>
            <ac:spMk id="25" creationId="{79623F08-E075-44B6-81C7-34B279806168}"/>
          </ac:spMkLst>
        </pc:spChg>
        <pc:spChg chg="add mod">
          <ac:chgData name="nadamoto sayaka" userId="d88f257912f05df2" providerId="LiveId" clId="{97B1788C-6C20-45D4-A30F-33ABD5863822}" dt="2020-12-11T02:32:22.397" v="20813" actId="1076"/>
          <ac:spMkLst>
            <pc:docMk/>
            <pc:sldMk cId="1051858660" sldId="268"/>
            <ac:spMk id="29" creationId="{5E0ADF23-D8B6-4ECF-8F1E-CFAC835C874F}"/>
          </ac:spMkLst>
        </pc:spChg>
        <pc:spChg chg="mod">
          <ac:chgData name="nadamoto sayaka" userId="d88f257912f05df2" providerId="LiveId" clId="{97B1788C-6C20-45D4-A30F-33ABD5863822}" dt="2020-12-11T02:23:18.785" v="20717" actId="2"/>
          <ac:spMkLst>
            <pc:docMk/>
            <pc:sldMk cId="1051858660" sldId="268"/>
            <ac:spMk id="30" creationId="{1C059505-10D5-49CE-9300-18B1B2F00DE2}"/>
          </ac:spMkLst>
        </pc:spChg>
        <pc:spChg chg="add mod">
          <ac:chgData name="nadamoto sayaka" userId="d88f257912f05df2" providerId="LiveId" clId="{97B1788C-6C20-45D4-A30F-33ABD5863822}" dt="2020-12-11T02:32:36.523" v="20815" actId="1076"/>
          <ac:spMkLst>
            <pc:docMk/>
            <pc:sldMk cId="1051858660" sldId="268"/>
            <ac:spMk id="31" creationId="{CF59CF68-92EF-4624-894C-1F803603F68C}"/>
          </ac:spMkLst>
        </pc:spChg>
        <pc:spChg chg="mod">
          <ac:chgData name="nadamoto sayaka" userId="d88f257912f05df2" providerId="LiveId" clId="{97B1788C-6C20-45D4-A30F-33ABD5863822}" dt="2020-12-11T02:31:54.023" v="20810" actId="1076"/>
          <ac:spMkLst>
            <pc:docMk/>
            <pc:sldMk cId="1051858660" sldId="268"/>
            <ac:spMk id="60" creationId="{893A8425-7DC5-409E-8929-850AD2D633E1}"/>
          </ac:spMkLst>
        </pc:spChg>
        <pc:spChg chg="del mod">
          <ac:chgData name="nadamoto sayaka" userId="d88f257912f05df2" providerId="LiveId" clId="{97B1788C-6C20-45D4-A30F-33ABD5863822}" dt="2020-12-11T02:31:01.862" v="20757" actId="478"/>
          <ac:spMkLst>
            <pc:docMk/>
            <pc:sldMk cId="1051858660" sldId="268"/>
            <ac:spMk id="87" creationId="{45FE2581-32C0-4410-8A25-A4E900813104}"/>
          </ac:spMkLst>
        </pc:spChg>
        <pc:spChg chg="mod">
          <ac:chgData name="nadamoto sayaka" userId="d88f257912f05df2" providerId="LiveId" clId="{97B1788C-6C20-45D4-A30F-33ABD5863822}" dt="2020-12-09T05:21:34.439" v="17" actId="1076"/>
          <ac:spMkLst>
            <pc:docMk/>
            <pc:sldMk cId="1051858660" sldId="268"/>
            <ac:spMk id="89" creationId="{4CA52F35-3446-49EE-ABCE-75A018267042}"/>
          </ac:spMkLst>
        </pc:spChg>
        <pc:spChg chg="del mod">
          <ac:chgData name="nadamoto sayaka" userId="d88f257912f05df2" providerId="LiveId" clId="{97B1788C-6C20-45D4-A30F-33ABD5863822}" dt="2020-12-11T02:31:09.055" v="20760" actId="478"/>
          <ac:spMkLst>
            <pc:docMk/>
            <pc:sldMk cId="1051858660" sldId="268"/>
            <ac:spMk id="90" creationId="{AC1F8DC3-60AD-4D3C-AEE8-804DB30F507F}"/>
          </ac:spMkLst>
        </pc:spChg>
        <pc:spChg chg="mod">
          <ac:chgData name="nadamoto sayaka" userId="d88f257912f05df2" providerId="LiveId" clId="{97B1788C-6C20-45D4-A30F-33ABD5863822}" dt="2020-12-09T05:21:34.439" v="17" actId="1076"/>
          <ac:spMkLst>
            <pc:docMk/>
            <pc:sldMk cId="1051858660" sldId="268"/>
            <ac:spMk id="92" creationId="{C41541EC-575D-4475-9F6F-8F0104BF6758}"/>
          </ac:spMkLst>
        </pc:spChg>
        <pc:spChg chg="del mod">
          <ac:chgData name="nadamoto sayaka" userId="d88f257912f05df2" providerId="LiveId" clId="{97B1788C-6C20-45D4-A30F-33ABD5863822}" dt="2020-12-11T02:31:13.034" v="20761" actId="478"/>
          <ac:spMkLst>
            <pc:docMk/>
            <pc:sldMk cId="1051858660" sldId="268"/>
            <ac:spMk id="93" creationId="{CDD600CA-5461-4C07-AFFC-BC11BCCCDE48}"/>
          </ac:spMkLst>
        </pc:spChg>
        <pc:spChg chg="mod">
          <ac:chgData name="nadamoto sayaka" userId="d88f257912f05df2" providerId="LiveId" clId="{97B1788C-6C20-45D4-A30F-33ABD5863822}" dt="2020-12-11T02:23:21.068" v="20718" actId="2"/>
          <ac:spMkLst>
            <pc:docMk/>
            <pc:sldMk cId="1051858660" sldId="268"/>
            <ac:spMk id="113" creationId="{D78B6860-D4B4-4338-8C16-CA8C61608A8F}"/>
          </ac:spMkLst>
        </pc:spChg>
        <pc:spChg chg="mod">
          <ac:chgData name="nadamoto sayaka" userId="d88f257912f05df2" providerId="LiveId" clId="{97B1788C-6C20-45D4-A30F-33ABD5863822}" dt="2020-12-11T02:23:22.411" v="20719" actId="2"/>
          <ac:spMkLst>
            <pc:docMk/>
            <pc:sldMk cId="1051858660" sldId="268"/>
            <ac:spMk id="124" creationId="{359CEE9A-6948-4484-BD05-7265EF77FCD5}"/>
          </ac:spMkLst>
        </pc:spChg>
        <pc:cxnChg chg="mod">
          <ac:chgData name="nadamoto sayaka" userId="d88f257912f05df2" providerId="LiveId" clId="{97B1788C-6C20-45D4-A30F-33ABD5863822}" dt="2020-12-09T05:21:34.439" v="17" actId="1076"/>
          <ac:cxnSpMkLst>
            <pc:docMk/>
            <pc:sldMk cId="1051858660" sldId="268"/>
            <ac:cxnSpMk id="7" creationId="{ECCE141D-7FEB-4EF4-84DF-040A756FE693}"/>
          </ac:cxnSpMkLst>
        </pc:cxnChg>
        <pc:cxnChg chg="mod">
          <ac:chgData name="nadamoto sayaka" userId="d88f257912f05df2" providerId="LiveId" clId="{97B1788C-6C20-45D4-A30F-33ABD5863822}" dt="2020-12-09T05:21:34.439" v="17" actId="1076"/>
          <ac:cxnSpMkLst>
            <pc:docMk/>
            <pc:sldMk cId="1051858660" sldId="268"/>
            <ac:cxnSpMk id="22" creationId="{CAE45E09-E9D8-4AB7-8818-1D0441B257D4}"/>
          </ac:cxnSpMkLst>
        </pc:cxnChg>
        <pc:cxnChg chg="mod">
          <ac:chgData name="nadamoto sayaka" userId="d88f257912f05df2" providerId="LiveId" clId="{97B1788C-6C20-45D4-A30F-33ABD5863822}" dt="2020-12-09T05:21:34.439" v="17" actId="1076"/>
          <ac:cxnSpMkLst>
            <pc:docMk/>
            <pc:sldMk cId="1051858660" sldId="268"/>
            <ac:cxnSpMk id="91" creationId="{9DD7BECD-77A3-4A8A-B75F-4198D36EAA76}"/>
          </ac:cxnSpMkLst>
        </pc:cxnChg>
        <pc:cxnChg chg="mod">
          <ac:chgData name="nadamoto sayaka" userId="d88f257912f05df2" providerId="LiveId" clId="{97B1788C-6C20-45D4-A30F-33ABD5863822}" dt="2020-12-09T05:21:34.439" v="17" actId="1076"/>
          <ac:cxnSpMkLst>
            <pc:docMk/>
            <pc:sldMk cId="1051858660" sldId="268"/>
            <ac:cxnSpMk id="99" creationId="{64B2E15F-8CD4-45DA-8D13-27FEDB1DE759}"/>
          </ac:cxnSpMkLst>
        </pc:cxnChg>
        <pc:cxnChg chg="mod">
          <ac:chgData name="nadamoto sayaka" userId="d88f257912f05df2" providerId="LiveId" clId="{97B1788C-6C20-45D4-A30F-33ABD5863822}" dt="2020-12-09T05:21:34.439" v="17" actId="1076"/>
          <ac:cxnSpMkLst>
            <pc:docMk/>
            <pc:sldMk cId="1051858660" sldId="268"/>
            <ac:cxnSpMk id="101" creationId="{12613936-3268-4649-993C-AE15E155A2AB}"/>
          </ac:cxnSpMkLst>
        </pc:cxnChg>
        <pc:cxnChg chg="mod">
          <ac:chgData name="nadamoto sayaka" userId="d88f257912f05df2" providerId="LiveId" clId="{97B1788C-6C20-45D4-A30F-33ABD5863822}" dt="2020-12-09T05:21:34.439" v="17" actId="1076"/>
          <ac:cxnSpMkLst>
            <pc:docMk/>
            <pc:sldMk cId="1051858660" sldId="268"/>
            <ac:cxnSpMk id="102" creationId="{E2889F49-62AC-405A-B9CC-DB9E65DC95C1}"/>
          </ac:cxnSpMkLst>
        </pc:cxnChg>
        <pc:cxnChg chg="mod">
          <ac:chgData name="nadamoto sayaka" userId="d88f257912f05df2" providerId="LiveId" clId="{97B1788C-6C20-45D4-A30F-33ABD5863822}" dt="2020-12-09T05:21:34.439" v="17" actId="1076"/>
          <ac:cxnSpMkLst>
            <pc:docMk/>
            <pc:sldMk cId="1051858660" sldId="268"/>
            <ac:cxnSpMk id="104" creationId="{2A9E2AF0-8F22-4692-A914-77BEC092E062}"/>
          </ac:cxnSpMkLst>
        </pc:cxnChg>
        <pc:cxnChg chg="mod">
          <ac:chgData name="nadamoto sayaka" userId="d88f257912f05df2" providerId="LiveId" clId="{97B1788C-6C20-45D4-A30F-33ABD5863822}" dt="2020-12-09T05:21:34.439" v="17" actId="1076"/>
          <ac:cxnSpMkLst>
            <pc:docMk/>
            <pc:sldMk cId="1051858660" sldId="268"/>
            <ac:cxnSpMk id="105" creationId="{0E42F6FD-9C0E-45E4-9C7E-79DB8652C916}"/>
          </ac:cxnSpMkLst>
        </pc:cxnChg>
      </pc:sldChg>
      <pc:sldChg chg="modSp add mod">
        <pc:chgData name="nadamoto sayaka" userId="d88f257912f05df2" providerId="LiveId" clId="{97B1788C-6C20-45D4-A30F-33ABD5863822}" dt="2020-12-09T05:20:29.131" v="15" actId="207"/>
        <pc:sldMkLst>
          <pc:docMk/>
          <pc:sldMk cId="1988336336" sldId="269"/>
        </pc:sldMkLst>
        <pc:spChg chg="mod">
          <ac:chgData name="nadamoto sayaka" userId="d88f257912f05df2" providerId="LiveId" clId="{97B1788C-6C20-45D4-A30F-33ABD5863822}" dt="2020-12-09T05:20:29.131" v="15" actId="207"/>
          <ac:spMkLst>
            <pc:docMk/>
            <pc:sldMk cId="1988336336" sldId="269"/>
            <ac:spMk id="4" creationId="{BA03BE2E-D1D4-4B56-8C8A-D94DF6F734A6}"/>
          </ac:spMkLst>
        </pc:spChg>
      </pc:sldChg>
      <pc:sldChg chg="addSp delSp modSp new mod">
        <pc:chgData name="nadamoto sayaka" userId="d88f257912f05df2" providerId="LiveId" clId="{97B1788C-6C20-45D4-A30F-33ABD5863822}" dt="2020-12-09T15:07:56.441" v="3606" actId="1076"/>
        <pc:sldMkLst>
          <pc:docMk/>
          <pc:sldMk cId="2219933398" sldId="270"/>
        </pc:sldMkLst>
        <pc:spChg chg="mod">
          <ac:chgData name="nadamoto sayaka" userId="d88f257912f05df2" providerId="LiveId" clId="{97B1788C-6C20-45D4-A30F-33ABD5863822}" dt="2020-12-09T05:25:11.310" v="52" actId="20577"/>
          <ac:spMkLst>
            <pc:docMk/>
            <pc:sldMk cId="2219933398" sldId="270"/>
            <ac:spMk id="2" creationId="{58DAAD74-1125-4EA7-AF22-B462FDE64F21}"/>
          </ac:spMkLst>
        </pc:spChg>
        <pc:spChg chg="add mod">
          <ac:chgData name="nadamoto sayaka" userId="d88f257912f05df2" providerId="LiveId" clId="{97B1788C-6C20-45D4-A30F-33ABD5863822}" dt="2020-12-09T08:21:14.261" v="780" actId="20577"/>
          <ac:spMkLst>
            <pc:docMk/>
            <pc:sldMk cId="2219933398" sldId="270"/>
            <ac:spMk id="5" creationId="{3C2165DD-199B-4CAA-900C-1EB43D8D5A8F}"/>
          </ac:spMkLst>
        </pc:spChg>
        <pc:spChg chg="add del mod">
          <ac:chgData name="nadamoto sayaka" userId="d88f257912f05df2" providerId="LiveId" clId="{97B1788C-6C20-45D4-A30F-33ABD5863822}" dt="2020-12-09T07:13:50.942" v="260" actId="478"/>
          <ac:spMkLst>
            <pc:docMk/>
            <pc:sldMk cId="2219933398" sldId="270"/>
            <ac:spMk id="6" creationId="{14ECE171-4DE8-45E3-A459-AB01DE833C01}"/>
          </ac:spMkLst>
        </pc:spChg>
        <pc:spChg chg="add del mod">
          <ac:chgData name="nadamoto sayaka" userId="d88f257912f05df2" providerId="LiveId" clId="{97B1788C-6C20-45D4-A30F-33ABD5863822}" dt="2020-12-09T07:13:53.328" v="262" actId="478"/>
          <ac:spMkLst>
            <pc:docMk/>
            <pc:sldMk cId="2219933398" sldId="270"/>
            <ac:spMk id="7" creationId="{340D8158-68E6-4FB6-AF52-F09B25FF27BB}"/>
          </ac:spMkLst>
        </pc:spChg>
        <pc:spChg chg="add mod">
          <ac:chgData name="nadamoto sayaka" userId="d88f257912f05df2" providerId="LiveId" clId="{97B1788C-6C20-45D4-A30F-33ABD5863822}" dt="2020-12-09T15:07:56.441" v="3606" actId="1076"/>
          <ac:spMkLst>
            <pc:docMk/>
            <pc:sldMk cId="2219933398" sldId="270"/>
            <ac:spMk id="8" creationId="{898F1CB5-7EF1-4E23-B290-6DB207346AC1}"/>
          </ac:spMkLst>
        </pc:spChg>
        <pc:picChg chg="add mod">
          <ac:chgData name="nadamoto sayaka" userId="d88f257912f05df2" providerId="LiveId" clId="{97B1788C-6C20-45D4-A30F-33ABD5863822}" dt="2020-12-09T06:34:38.725" v="159" actId="1076"/>
          <ac:picMkLst>
            <pc:docMk/>
            <pc:sldMk cId="2219933398" sldId="270"/>
            <ac:picMk id="4" creationId="{1B41A755-621B-4154-BCB8-40A69B2E5936}"/>
          </ac:picMkLst>
        </pc:picChg>
      </pc:sldChg>
      <pc:sldChg chg="addSp modSp add mod modNotesTx">
        <pc:chgData name="nadamoto sayaka" userId="d88f257912f05df2" providerId="LiveId" clId="{97B1788C-6C20-45D4-A30F-33ABD5863822}" dt="2020-12-10T05:37:20.534" v="10322" actId="20577"/>
        <pc:sldMkLst>
          <pc:docMk/>
          <pc:sldMk cId="814421722" sldId="271"/>
        </pc:sldMkLst>
        <pc:spChg chg="mod">
          <ac:chgData name="nadamoto sayaka" userId="d88f257912f05df2" providerId="LiveId" clId="{97B1788C-6C20-45D4-A30F-33ABD5863822}" dt="2020-12-09T08:21:18.787" v="781" actId="20577"/>
          <ac:spMkLst>
            <pc:docMk/>
            <pc:sldMk cId="814421722" sldId="271"/>
            <ac:spMk id="5" creationId="{3C2165DD-199B-4CAA-900C-1EB43D8D5A8F}"/>
          </ac:spMkLst>
        </pc:spChg>
        <pc:spChg chg="mod">
          <ac:chgData name="nadamoto sayaka" userId="d88f257912f05df2" providerId="LiveId" clId="{97B1788C-6C20-45D4-A30F-33ABD5863822}" dt="2020-12-09T15:08:45.924" v="3608" actId="1076"/>
          <ac:spMkLst>
            <pc:docMk/>
            <pc:sldMk cId="814421722" sldId="271"/>
            <ac:spMk id="6" creationId="{14ECE171-4DE8-45E3-A459-AB01DE833C01}"/>
          </ac:spMkLst>
        </pc:spChg>
        <pc:spChg chg="mod">
          <ac:chgData name="nadamoto sayaka" userId="d88f257912f05df2" providerId="LiveId" clId="{97B1788C-6C20-45D4-A30F-33ABD5863822}" dt="2020-12-09T15:08:45.924" v="3608" actId="1076"/>
          <ac:spMkLst>
            <pc:docMk/>
            <pc:sldMk cId="814421722" sldId="271"/>
            <ac:spMk id="7" creationId="{340D8158-68E6-4FB6-AF52-F09B25FF27BB}"/>
          </ac:spMkLst>
        </pc:spChg>
        <pc:spChg chg="add mod">
          <ac:chgData name="nadamoto sayaka" userId="d88f257912f05df2" providerId="LiveId" clId="{97B1788C-6C20-45D4-A30F-33ABD5863822}" dt="2020-12-09T15:08:45.924" v="3608" actId="1076"/>
          <ac:spMkLst>
            <pc:docMk/>
            <pc:sldMk cId="814421722" sldId="271"/>
            <ac:spMk id="8" creationId="{84E7B18B-7140-459B-9B65-A3258774C283}"/>
          </ac:spMkLst>
        </pc:spChg>
        <pc:spChg chg="add mod">
          <ac:chgData name="nadamoto sayaka" userId="d88f257912f05df2" providerId="LiveId" clId="{97B1788C-6C20-45D4-A30F-33ABD5863822}" dt="2020-12-09T15:08:45.924" v="3608" actId="1076"/>
          <ac:spMkLst>
            <pc:docMk/>
            <pc:sldMk cId="814421722" sldId="271"/>
            <ac:spMk id="9" creationId="{3547D7FE-E12A-4EC3-AB68-C3350B57E8FF}"/>
          </ac:spMkLst>
        </pc:spChg>
        <pc:spChg chg="add mod">
          <ac:chgData name="nadamoto sayaka" userId="d88f257912f05df2" providerId="LiveId" clId="{97B1788C-6C20-45D4-A30F-33ABD5863822}" dt="2020-12-09T15:08:36.416" v="3607"/>
          <ac:spMkLst>
            <pc:docMk/>
            <pc:sldMk cId="814421722" sldId="271"/>
            <ac:spMk id="10" creationId="{E8FA2F7A-E4EA-44A9-9F3F-03B2630C4D28}"/>
          </ac:spMkLst>
        </pc:spChg>
      </pc:sldChg>
      <pc:sldChg chg="addSp delSp modSp add mod modNotesTx">
        <pc:chgData name="nadamoto sayaka" userId="d88f257912f05df2" providerId="LiveId" clId="{97B1788C-6C20-45D4-A30F-33ABD5863822}" dt="2020-12-10T05:39:40.336" v="10562" actId="20577"/>
        <pc:sldMkLst>
          <pc:docMk/>
          <pc:sldMk cId="2222319" sldId="272"/>
        </pc:sldMkLst>
        <pc:spChg chg="mod">
          <ac:chgData name="nadamoto sayaka" userId="d88f257912f05df2" providerId="LiveId" clId="{97B1788C-6C20-45D4-A30F-33ABD5863822}" dt="2020-12-09T08:21:23.603" v="784" actId="20577"/>
          <ac:spMkLst>
            <pc:docMk/>
            <pc:sldMk cId="2222319" sldId="272"/>
            <ac:spMk id="5" creationId="{3C2165DD-199B-4CAA-900C-1EB43D8D5A8F}"/>
          </ac:spMkLst>
        </pc:spChg>
        <pc:spChg chg="add del mod">
          <ac:chgData name="nadamoto sayaka" userId="d88f257912f05df2" providerId="LiveId" clId="{97B1788C-6C20-45D4-A30F-33ABD5863822}" dt="2020-12-09T09:03:08.423" v="998" actId="1076"/>
          <ac:spMkLst>
            <pc:docMk/>
            <pc:sldMk cId="2222319" sldId="272"/>
            <ac:spMk id="7" creationId="{0AA62137-4C90-459A-8594-01DA2AD818B8}"/>
          </ac:spMkLst>
        </pc:spChg>
        <pc:spChg chg="add mod">
          <ac:chgData name="nadamoto sayaka" userId="d88f257912f05df2" providerId="LiveId" clId="{97B1788C-6C20-45D4-A30F-33ABD5863822}" dt="2020-12-09T09:33:15.552" v="1162" actId="1076"/>
          <ac:spMkLst>
            <pc:docMk/>
            <pc:sldMk cId="2222319" sldId="272"/>
            <ac:spMk id="10" creationId="{A33DCF51-8E63-4B2B-88D6-471500126C2F}"/>
          </ac:spMkLst>
        </pc:spChg>
        <pc:graphicFrameChg chg="add del mod modGraphic">
          <ac:chgData name="nadamoto sayaka" userId="d88f257912f05df2" providerId="LiveId" clId="{97B1788C-6C20-45D4-A30F-33ABD5863822}" dt="2020-12-09T08:34:02.039" v="868" actId="478"/>
          <ac:graphicFrameMkLst>
            <pc:docMk/>
            <pc:sldMk cId="2222319" sldId="272"/>
            <ac:graphicFrameMk id="6" creationId="{D08952F4-FB73-4CD2-8FE2-F14639D87F08}"/>
          </ac:graphicFrameMkLst>
        </pc:graphicFrameChg>
        <pc:picChg chg="del">
          <ac:chgData name="nadamoto sayaka" userId="d88f257912f05df2" providerId="LiveId" clId="{97B1788C-6C20-45D4-A30F-33ABD5863822}" dt="2020-12-09T07:22:31.757" v="352" actId="478"/>
          <ac:picMkLst>
            <pc:docMk/>
            <pc:sldMk cId="2222319" sldId="272"/>
            <ac:picMk id="4" creationId="{1B41A755-621B-4154-BCB8-40A69B2E5936}"/>
          </ac:picMkLst>
        </pc:picChg>
        <pc:cxnChg chg="add mod">
          <ac:chgData name="nadamoto sayaka" userId="d88f257912f05df2" providerId="LiveId" clId="{97B1788C-6C20-45D4-A30F-33ABD5863822}" dt="2020-12-09T10:44:49.247" v="1847" actId="1076"/>
          <ac:cxnSpMkLst>
            <pc:docMk/>
            <pc:sldMk cId="2222319" sldId="272"/>
            <ac:cxnSpMk id="9" creationId="{9BCD4473-FFEB-4CAE-93AA-091BCCE9620B}"/>
          </ac:cxnSpMkLst>
        </pc:cxnChg>
      </pc:sldChg>
      <pc:sldChg chg="add del">
        <pc:chgData name="nadamoto sayaka" userId="d88f257912f05df2" providerId="LiveId" clId="{97B1788C-6C20-45D4-A30F-33ABD5863822}" dt="2020-12-09T08:33:51.642" v="866"/>
        <pc:sldMkLst>
          <pc:docMk/>
          <pc:sldMk cId="1042332853" sldId="273"/>
        </pc:sldMkLst>
      </pc:sldChg>
      <pc:sldChg chg="addSp delSp modSp add mod modNotesTx">
        <pc:chgData name="nadamoto sayaka" userId="d88f257912f05df2" providerId="LiveId" clId="{97B1788C-6C20-45D4-A30F-33ABD5863822}" dt="2020-12-13T15:29:26.214" v="22469" actId="20577"/>
        <pc:sldMkLst>
          <pc:docMk/>
          <pc:sldMk cId="1170795848" sldId="273"/>
        </pc:sldMkLst>
        <pc:spChg chg="add del mod">
          <ac:chgData name="nadamoto sayaka" userId="d88f257912f05df2" providerId="LiveId" clId="{97B1788C-6C20-45D4-A30F-33ABD5863822}" dt="2020-12-09T10:31:12.734" v="1759" actId="478"/>
          <ac:spMkLst>
            <pc:docMk/>
            <pc:sldMk cId="1170795848" sldId="273"/>
            <ac:spMk id="7" creationId="{AF8683B4-41DE-4594-B9D9-BA55449EB75C}"/>
          </ac:spMkLst>
        </pc:spChg>
        <pc:spChg chg="add mod">
          <ac:chgData name="nadamoto sayaka" userId="d88f257912f05df2" providerId="LiveId" clId="{97B1788C-6C20-45D4-A30F-33ABD5863822}" dt="2020-12-09T10:31:13.377" v="1760"/>
          <ac:spMkLst>
            <pc:docMk/>
            <pc:sldMk cId="1170795848" sldId="273"/>
            <ac:spMk id="8" creationId="{B7A98C9C-349C-45EF-AC0E-A438EE76B153}"/>
          </ac:spMkLst>
        </pc:spChg>
        <pc:spChg chg="add mod">
          <ac:chgData name="nadamoto sayaka" userId="d88f257912f05df2" providerId="LiveId" clId="{97B1788C-6C20-45D4-A30F-33ABD5863822}" dt="2020-12-09T14:39:40.910" v="2818" actId="1076"/>
          <ac:spMkLst>
            <pc:docMk/>
            <pc:sldMk cId="1170795848" sldId="273"/>
            <ac:spMk id="10" creationId="{5AC22419-EFCF-4AF0-B9BA-1F6093C1357C}"/>
          </ac:spMkLst>
        </pc:spChg>
        <pc:graphicFrameChg chg="mod modGraphic">
          <ac:chgData name="nadamoto sayaka" userId="d88f257912f05df2" providerId="LiveId" clId="{97B1788C-6C20-45D4-A30F-33ABD5863822}" dt="2020-12-11T02:23:27.781" v="20721" actId="2"/>
          <ac:graphicFrameMkLst>
            <pc:docMk/>
            <pc:sldMk cId="1170795848" sldId="273"/>
            <ac:graphicFrameMk id="6" creationId="{D08952F4-FB73-4CD2-8FE2-F14639D87F08}"/>
          </ac:graphicFrameMkLst>
        </pc:graphicFrameChg>
        <pc:picChg chg="add mod">
          <ac:chgData name="nadamoto sayaka" userId="d88f257912f05df2" providerId="LiveId" clId="{97B1788C-6C20-45D4-A30F-33ABD5863822}" dt="2020-12-09T14:39:14.331" v="2812" actId="1076"/>
          <ac:picMkLst>
            <pc:docMk/>
            <pc:sldMk cId="1170795848" sldId="273"/>
            <ac:picMk id="9" creationId="{E6C7DDC9-CB47-4214-9F8A-12BEA5ED2912}"/>
          </ac:picMkLst>
        </pc:picChg>
      </pc:sldChg>
      <pc:sldChg chg="addSp delSp modSp add mod modNotesTx">
        <pc:chgData name="nadamoto sayaka" userId="d88f257912f05df2" providerId="LiveId" clId="{97B1788C-6C20-45D4-A30F-33ABD5863822}" dt="2020-12-11T02:23:33.652" v="20723" actId="2"/>
        <pc:sldMkLst>
          <pc:docMk/>
          <pc:sldMk cId="739337209" sldId="274"/>
        </pc:sldMkLst>
        <pc:spChg chg="add mod">
          <ac:chgData name="nadamoto sayaka" userId="d88f257912f05df2" providerId="LiveId" clId="{97B1788C-6C20-45D4-A30F-33ABD5863822}" dt="2020-12-09T09:40:12.667" v="1307" actId="14100"/>
          <ac:spMkLst>
            <pc:docMk/>
            <pc:sldMk cId="739337209" sldId="274"/>
            <ac:spMk id="4" creationId="{381756B4-74BB-4CFE-8E8F-B1A07494716C}"/>
          </ac:spMkLst>
        </pc:spChg>
        <pc:spChg chg="del">
          <ac:chgData name="nadamoto sayaka" userId="d88f257912f05df2" providerId="LiveId" clId="{97B1788C-6C20-45D4-A30F-33ABD5863822}" dt="2020-12-09T10:31:03.862" v="1757" actId="478"/>
          <ac:spMkLst>
            <pc:docMk/>
            <pc:sldMk cId="739337209" sldId="274"/>
            <ac:spMk id="7" creationId="{AF8683B4-41DE-4594-B9D9-BA55449EB75C}"/>
          </ac:spMkLst>
        </pc:spChg>
        <pc:spChg chg="add mod">
          <ac:chgData name="nadamoto sayaka" userId="d88f257912f05df2" providerId="LiveId" clId="{97B1788C-6C20-45D4-A30F-33ABD5863822}" dt="2020-12-09T09:42:17.851" v="1312" actId="14100"/>
          <ac:spMkLst>
            <pc:docMk/>
            <pc:sldMk cId="739337209" sldId="274"/>
            <ac:spMk id="8" creationId="{A6279B60-D251-4F23-A8AA-266EDCE30B54}"/>
          </ac:spMkLst>
        </pc:spChg>
        <pc:spChg chg="add del mod">
          <ac:chgData name="nadamoto sayaka" userId="d88f257912f05df2" providerId="LiveId" clId="{97B1788C-6C20-45D4-A30F-33ABD5863822}" dt="2020-12-09T09:43:33.664" v="1450" actId="1076"/>
          <ac:spMkLst>
            <pc:docMk/>
            <pc:sldMk cId="739337209" sldId="274"/>
            <ac:spMk id="9" creationId="{3FF08BDA-864B-4BC8-9907-C976203EB04A}"/>
          </ac:spMkLst>
        </pc:spChg>
        <pc:spChg chg="add mod">
          <ac:chgData name="nadamoto sayaka" userId="d88f257912f05df2" providerId="LiveId" clId="{97B1788C-6C20-45D4-A30F-33ABD5863822}" dt="2020-12-09T10:31:04.552" v="1758"/>
          <ac:spMkLst>
            <pc:docMk/>
            <pc:sldMk cId="739337209" sldId="274"/>
            <ac:spMk id="10" creationId="{9D866123-AEDC-405F-9C06-28173BAFC7D1}"/>
          </ac:spMkLst>
        </pc:spChg>
        <pc:graphicFrameChg chg="modGraphic">
          <ac:chgData name="nadamoto sayaka" userId="d88f257912f05df2" providerId="LiveId" clId="{97B1788C-6C20-45D4-A30F-33ABD5863822}" dt="2020-12-11T02:23:33.652" v="20723" actId="2"/>
          <ac:graphicFrameMkLst>
            <pc:docMk/>
            <pc:sldMk cId="739337209" sldId="274"/>
            <ac:graphicFrameMk id="6" creationId="{D08952F4-FB73-4CD2-8FE2-F14639D87F08}"/>
          </ac:graphicFrameMkLst>
        </pc:graphicFrameChg>
      </pc:sldChg>
      <pc:sldChg chg="addSp delSp modSp add mod ord modNotesTx">
        <pc:chgData name="nadamoto sayaka" userId="d88f257912f05df2" providerId="LiveId" clId="{97B1788C-6C20-45D4-A30F-33ABD5863822}" dt="2020-12-11T02:23:46.078" v="20727" actId="2"/>
        <pc:sldMkLst>
          <pc:docMk/>
          <pc:sldMk cId="1421708639" sldId="275"/>
        </pc:sldMkLst>
        <pc:spChg chg="mod">
          <ac:chgData name="nadamoto sayaka" userId="d88f257912f05df2" providerId="LiveId" clId="{97B1788C-6C20-45D4-A30F-33ABD5863822}" dt="2020-12-09T09:44:30.544" v="1454" actId="14100"/>
          <ac:spMkLst>
            <pc:docMk/>
            <pc:sldMk cId="1421708639" sldId="275"/>
            <ac:spMk id="4" creationId="{381756B4-74BB-4CFE-8E8F-B1A07494716C}"/>
          </ac:spMkLst>
        </pc:spChg>
        <pc:spChg chg="del">
          <ac:chgData name="nadamoto sayaka" userId="d88f257912f05df2" providerId="LiveId" clId="{97B1788C-6C20-45D4-A30F-33ABD5863822}" dt="2020-12-09T10:30:56.996" v="1755" actId="478"/>
          <ac:spMkLst>
            <pc:docMk/>
            <pc:sldMk cId="1421708639" sldId="275"/>
            <ac:spMk id="7" creationId="{AF8683B4-41DE-4594-B9D9-BA55449EB75C}"/>
          </ac:spMkLst>
        </pc:spChg>
        <pc:spChg chg="add del mod">
          <ac:chgData name="nadamoto sayaka" userId="d88f257912f05df2" providerId="LiveId" clId="{97B1788C-6C20-45D4-A30F-33ABD5863822}" dt="2020-12-10T16:17:04.934" v="20587" actId="478"/>
          <ac:spMkLst>
            <pc:docMk/>
            <pc:sldMk cId="1421708639" sldId="275"/>
            <ac:spMk id="8" creationId="{A6279B60-D251-4F23-A8AA-266EDCE30B54}"/>
          </ac:spMkLst>
        </pc:spChg>
        <pc:spChg chg="add del mod">
          <ac:chgData name="nadamoto sayaka" userId="d88f257912f05df2" providerId="LiveId" clId="{97B1788C-6C20-45D4-A30F-33ABD5863822}" dt="2020-12-10T16:17:10.631" v="20589" actId="478"/>
          <ac:spMkLst>
            <pc:docMk/>
            <pc:sldMk cId="1421708639" sldId="275"/>
            <ac:spMk id="9" creationId="{3FF08BDA-864B-4BC8-9907-C976203EB04A}"/>
          </ac:spMkLst>
        </pc:spChg>
        <pc:spChg chg="add del mod">
          <ac:chgData name="nadamoto sayaka" userId="d88f257912f05df2" providerId="LiveId" clId="{97B1788C-6C20-45D4-A30F-33ABD5863822}" dt="2020-12-10T16:17:12.943" v="20590" actId="478"/>
          <ac:spMkLst>
            <pc:docMk/>
            <pc:sldMk cId="1421708639" sldId="275"/>
            <ac:spMk id="10" creationId="{E4D5F2A7-568A-4C61-98A4-F988E07AA3ED}"/>
          </ac:spMkLst>
        </pc:spChg>
        <pc:spChg chg="add del mod">
          <ac:chgData name="nadamoto sayaka" userId="d88f257912f05df2" providerId="LiveId" clId="{97B1788C-6C20-45D4-A30F-33ABD5863822}" dt="2020-12-10T16:17:07.701" v="20588" actId="478"/>
          <ac:spMkLst>
            <pc:docMk/>
            <pc:sldMk cId="1421708639" sldId="275"/>
            <ac:spMk id="11" creationId="{95D2542B-51C5-4AF0-A0ED-3D9EEF1EC984}"/>
          </ac:spMkLst>
        </pc:spChg>
        <pc:spChg chg="add del mod">
          <ac:chgData name="nadamoto sayaka" userId="d88f257912f05df2" providerId="LiveId" clId="{97B1788C-6C20-45D4-A30F-33ABD5863822}" dt="2020-12-09T10:00:55.969" v="1611"/>
          <ac:spMkLst>
            <pc:docMk/>
            <pc:sldMk cId="1421708639" sldId="275"/>
            <ac:spMk id="12" creationId="{040EFDFD-47BF-432D-952B-D4E593A11EFC}"/>
          </ac:spMkLst>
        </pc:spChg>
        <pc:spChg chg="add mod">
          <ac:chgData name="nadamoto sayaka" userId="d88f257912f05df2" providerId="LiveId" clId="{97B1788C-6C20-45D4-A30F-33ABD5863822}" dt="2020-12-09T10:30:57.684" v="1756"/>
          <ac:spMkLst>
            <pc:docMk/>
            <pc:sldMk cId="1421708639" sldId="275"/>
            <ac:spMk id="13" creationId="{52E16EDB-D825-467A-AD6B-5C04717B3048}"/>
          </ac:spMkLst>
        </pc:spChg>
        <pc:graphicFrameChg chg="modGraphic">
          <ac:chgData name="nadamoto sayaka" userId="d88f257912f05df2" providerId="LiveId" clId="{97B1788C-6C20-45D4-A30F-33ABD5863822}" dt="2020-12-11T02:23:38.713" v="20725" actId="2"/>
          <ac:graphicFrameMkLst>
            <pc:docMk/>
            <pc:sldMk cId="1421708639" sldId="275"/>
            <ac:graphicFrameMk id="6" creationId="{D08952F4-FB73-4CD2-8FE2-F14639D87F08}"/>
          </ac:graphicFrameMkLst>
        </pc:graphicFrameChg>
      </pc:sldChg>
      <pc:sldChg chg="addSp delSp modSp add mod modNotesTx">
        <pc:chgData name="nadamoto sayaka" userId="d88f257912f05df2" providerId="LiveId" clId="{97B1788C-6C20-45D4-A30F-33ABD5863822}" dt="2020-12-11T02:23:53.416" v="20731" actId="2"/>
        <pc:sldMkLst>
          <pc:docMk/>
          <pc:sldMk cId="3993844636" sldId="276"/>
        </pc:sldMkLst>
        <pc:spChg chg="del">
          <ac:chgData name="nadamoto sayaka" userId="d88f257912f05df2" providerId="LiveId" clId="{97B1788C-6C20-45D4-A30F-33ABD5863822}" dt="2020-12-09T10:30:47.506" v="1753" actId="478"/>
          <ac:spMkLst>
            <pc:docMk/>
            <pc:sldMk cId="3993844636" sldId="276"/>
            <ac:spMk id="7" creationId="{AF8683B4-41DE-4594-B9D9-BA55449EB75C}"/>
          </ac:spMkLst>
        </pc:spChg>
        <pc:spChg chg="del">
          <ac:chgData name="nadamoto sayaka" userId="d88f257912f05df2" providerId="LiveId" clId="{97B1788C-6C20-45D4-A30F-33ABD5863822}" dt="2020-12-09T10:01:04.580" v="1614" actId="478"/>
          <ac:spMkLst>
            <pc:docMk/>
            <pc:sldMk cId="3993844636" sldId="276"/>
            <ac:spMk id="9" creationId="{3FF08BDA-864B-4BC8-9907-C976203EB04A}"/>
          </ac:spMkLst>
        </pc:spChg>
        <pc:spChg chg="del mod">
          <ac:chgData name="nadamoto sayaka" userId="d88f257912f05df2" providerId="LiveId" clId="{97B1788C-6C20-45D4-A30F-33ABD5863822}" dt="2020-12-09T10:01:12.757" v="1616" actId="478"/>
          <ac:spMkLst>
            <pc:docMk/>
            <pc:sldMk cId="3993844636" sldId="276"/>
            <ac:spMk id="10" creationId="{E4D5F2A7-568A-4C61-98A4-F988E07AA3ED}"/>
          </ac:spMkLst>
        </pc:spChg>
        <pc:spChg chg="del">
          <ac:chgData name="nadamoto sayaka" userId="d88f257912f05df2" providerId="LiveId" clId="{97B1788C-6C20-45D4-A30F-33ABD5863822}" dt="2020-12-09T10:01:01.810" v="1613" actId="478"/>
          <ac:spMkLst>
            <pc:docMk/>
            <pc:sldMk cId="3993844636" sldId="276"/>
            <ac:spMk id="11" creationId="{95D2542B-51C5-4AF0-A0ED-3D9EEF1EC984}"/>
          </ac:spMkLst>
        </pc:spChg>
        <pc:spChg chg="add mod">
          <ac:chgData name="nadamoto sayaka" userId="d88f257912f05df2" providerId="LiveId" clId="{97B1788C-6C20-45D4-A30F-33ABD5863822}" dt="2020-12-10T04:50:29.413" v="8813"/>
          <ac:spMkLst>
            <pc:docMk/>
            <pc:sldMk cId="3993844636" sldId="276"/>
            <ac:spMk id="12" creationId="{C03268C6-8282-4107-8540-C3BD91FEEC4D}"/>
          </ac:spMkLst>
        </pc:spChg>
        <pc:spChg chg="add mod">
          <ac:chgData name="nadamoto sayaka" userId="d88f257912f05df2" providerId="LiveId" clId="{97B1788C-6C20-45D4-A30F-33ABD5863822}" dt="2020-12-10T04:50:34.358" v="8815"/>
          <ac:spMkLst>
            <pc:docMk/>
            <pc:sldMk cId="3993844636" sldId="276"/>
            <ac:spMk id="13" creationId="{52FCE30C-0207-4DB0-8763-24E7913EA312}"/>
          </ac:spMkLst>
        </pc:spChg>
        <pc:spChg chg="add mod">
          <ac:chgData name="nadamoto sayaka" userId="d88f257912f05df2" providerId="LiveId" clId="{97B1788C-6C20-45D4-A30F-33ABD5863822}" dt="2020-12-10T04:50:37.460" v="8817"/>
          <ac:spMkLst>
            <pc:docMk/>
            <pc:sldMk cId="3993844636" sldId="276"/>
            <ac:spMk id="14" creationId="{35C935CD-9F20-484F-A7D5-3C05BD92D523}"/>
          </ac:spMkLst>
        </pc:spChg>
        <pc:spChg chg="add mod">
          <ac:chgData name="nadamoto sayaka" userId="d88f257912f05df2" providerId="LiveId" clId="{97B1788C-6C20-45D4-A30F-33ABD5863822}" dt="2020-12-09T10:28:27.177" v="1713" actId="1076"/>
          <ac:spMkLst>
            <pc:docMk/>
            <pc:sldMk cId="3993844636" sldId="276"/>
            <ac:spMk id="15" creationId="{885E0C96-D7CE-45FC-BB3A-68904BBF0A4A}"/>
          </ac:spMkLst>
        </pc:spChg>
        <pc:spChg chg="add mod">
          <ac:chgData name="nadamoto sayaka" userId="d88f257912f05df2" providerId="LiveId" clId="{97B1788C-6C20-45D4-A30F-33ABD5863822}" dt="2020-12-09T10:30:48.434" v="1754"/>
          <ac:spMkLst>
            <pc:docMk/>
            <pc:sldMk cId="3993844636" sldId="276"/>
            <ac:spMk id="16" creationId="{7DBA7756-1ECE-4A7B-8E88-61C9B0ABED6D}"/>
          </ac:spMkLst>
        </pc:spChg>
        <pc:graphicFrameChg chg="modGraphic">
          <ac:chgData name="nadamoto sayaka" userId="d88f257912f05df2" providerId="LiveId" clId="{97B1788C-6C20-45D4-A30F-33ABD5863822}" dt="2020-12-11T02:23:53.416" v="20731" actId="2"/>
          <ac:graphicFrameMkLst>
            <pc:docMk/>
            <pc:sldMk cId="3993844636" sldId="276"/>
            <ac:graphicFrameMk id="6" creationId="{D08952F4-FB73-4CD2-8FE2-F14639D87F08}"/>
          </ac:graphicFrameMkLst>
        </pc:graphicFrameChg>
      </pc:sldChg>
      <pc:sldChg chg="addSp delSp modSp add mod modNotesTx">
        <pc:chgData name="nadamoto sayaka" userId="d88f257912f05df2" providerId="LiveId" clId="{97B1788C-6C20-45D4-A30F-33ABD5863822}" dt="2020-12-11T02:23:56.734" v="20734" actId="2"/>
        <pc:sldMkLst>
          <pc:docMk/>
          <pc:sldMk cId="3674336222" sldId="277"/>
        </pc:sldMkLst>
        <pc:spChg chg="mod">
          <ac:chgData name="nadamoto sayaka" userId="d88f257912f05df2" providerId="LiveId" clId="{97B1788C-6C20-45D4-A30F-33ABD5863822}" dt="2020-12-09T10:29:40.384" v="1717" actId="14100"/>
          <ac:spMkLst>
            <pc:docMk/>
            <pc:sldMk cId="3674336222" sldId="277"/>
            <ac:spMk id="4" creationId="{381756B4-74BB-4CFE-8E8F-B1A07494716C}"/>
          </ac:spMkLst>
        </pc:spChg>
        <pc:spChg chg="mod">
          <ac:chgData name="nadamoto sayaka" userId="d88f257912f05df2" providerId="LiveId" clId="{97B1788C-6C20-45D4-A30F-33ABD5863822}" dt="2020-12-09T10:30:40.827" v="1752" actId="1076"/>
          <ac:spMkLst>
            <pc:docMk/>
            <pc:sldMk cId="3674336222" sldId="277"/>
            <ac:spMk id="7" creationId="{AF8683B4-41DE-4594-B9D9-BA55449EB75C}"/>
          </ac:spMkLst>
        </pc:spChg>
        <pc:spChg chg="del">
          <ac:chgData name="nadamoto sayaka" userId="d88f257912f05df2" providerId="LiveId" clId="{97B1788C-6C20-45D4-A30F-33ABD5863822}" dt="2020-12-09T10:30:08.186" v="1718" actId="478"/>
          <ac:spMkLst>
            <pc:docMk/>
            <pc:sldMk cId="3674336222" sldId="277"/>
            <ac:spMk id="8" creationId="{A6279B60-D251-4F23-A8AA-266EDCE30B54}"/>
          </ac:spMkLst>
        </pc:spChg>
        <pc:spChg chg="del mod">
          <ac:chgData name="nadamoto sayaka" userId="d88f257912f05df2" providerId="LiveId" clId="{97B1788C-6C20-45D4-A30F-33ABD5863822}" dt="2020-12-09T10:30:15.692" v="1720" actId="478"/>
          <ac:spMkLst>
            <pc:docMk/>
            <pc:sldMk cId="3674336222" sldId="277"/>
            <ac:spMk id="9" creationId="{3FF08BDA-864B-4BC8-9907-C976203EB04A}"/>
          </ac:spMkLst>
        </pc:spChg>
        <pc:spChg chg="add del mod">
          <ac:chgData name="nadamoto sayaka" userId="d88f257912f05df2" providerId="LiveId" clId="{97B1788C-6C20-45D4-A30F-33ABD5863822}" dt="2020-12-09T10:31:48.579" v="1762"/>
          <ac:spMkLst>
            <pc:docMk/>
            <pc:sldMk cId="3674336222" sldId="277"/>
            <ac:spMk id="10" creationId="{307D8F4F-62BE-4758-9928-FADFE2A23AB7}"/>
          </ac:spMkLst>
        </pc:spChg>
        <pc:graphicFrameChg chg="modGraphic">
          <ac:chgData name="nadamoto sayaka" userId="d88f257912f05df2" providerId="LiveId" clId="{97B1788C-6C20-45D4-A30F-33ABD5863822}" dt="2020-12-11T02:23:55.672" v="20733" actId="2"/>
          <ac:graphicFrameMkLst>
            <pc:docMk/>
            <pc:sldMk cId="3674336222" sldId="277"/>
            <ac:graphicFrameMk id="6" creationId="{D08952F4-FB73-4CD2-8FE2-F14639D87F08}"/>
          </ac:graphicFrameMkLst>
        </pc:graphicFrameChg>
      </pc:sldChg>
      <pc:sldChg chg="addSp delSp modSp add mod modNotesTx">
        <pc:chgData name="nadamoto sayaka" userId="d88f257912f05df2" providerId="LiveId" clId="{97B1788C-6C20-45D4-A30F-33ABD5863822}" dt="2020-12-11T02:23:59.442" v="20736" actId="2"/>
        <pc:sldMkLst>
          <pc:docMk/>
          <pc:sldMk cId="2343233301" sldId="278"/>
        </pc:sldMkLst>
        <pc:spChg chg="add del mod ord">
          <ac:chgData name="nadamoto sayaka" userId="d88f257912f05df2" providerId="LiveId" clId="{97B1788C-6C20-45D4-A30F-33ABD5863822}" dt="2020-12-09T10:36:02.179" v="1797" actId="478"/>
          <ac:spMkLst>
            <pc:docMk/>
            <pc:sldMk cId="2343233301" sldId="278"/>
            <ac:spMk id="4" creationId="{381756B4-74BB-4CFE-8E8F-B1A07494716C}"/>
          </ac:spMkLst>
        </pc:spChg>
        <pc:spChg chg="add mod">
          <ac:chgData name="nadamoto sayaka" userId="d88f257912f05df2" providerId="LiveId" clId="{97B1788C-6C20-45D4-A30F-33ABD5863822}" dt="2020-12-09T10:32:21.576" v="1766" actId="14100"/>
          <ac:spMkLst>
            <pc:docMk/>
            <pc:sldMk cId="2343233301" sldId="278"/>
            <ac:spMk id="8" creationId="{FAB48A6F-A9A1-4721-A8AD-914EAF36EE9E}"/>
          </ac:spMkLst>
        </pc:spChg>
        <pc:spChg chg="add mod">
          <ac:chgData name="nadamoto sayaka" userId="d88f257912f05df2" providerId="LiveId" clId="{97B1788C-6C20-45D4-A30F-33ABD5863822}" dt="2020-12-09T10:32:56.421" v="1774" actId="1076"/>
          <ac:spMkLst>
            <pc:docMk/>
            <pc:sldMk cId="2343233301" sldId="278"/>
            <ac:spMk id="9" creationId="{FD58056B-0ADD-4F78-A91F-11ACB91DDBAE}"/>
          </ac:spMkLst>
        </pc:spChg>
        <pc:spChg chg="add mod">
          <ac:chgData name="nadamoto sayaka" userId="d88f257912f05df2" providerId="LiveId" clId="{97B1788C-6C20-45D4-A30F-33ABD5863822}" dt="2020-12-09T10:34:29.567" v="1787" actId="14100"/>
          <ac:spMkLst>
            <pc:docMk/>
            <pc:sldMk cId="2343233301" sldId="278"/>
            <ac:spMk id="10" creationId="{32BFF054-BF5E-4A91-9E47-048C8C5CB883}"/>
          </ac:spMkLst>
        </pc:spChg>
        <pc:spChg chg="add mod">
          <ac:chgData name="nadamoto sayaka" userId="d88f257912f05df2" providerId="LiveId" clId="{97B1788C-6C20-45D4-A30F-33ABD5863822}" dt="2020-12-09T10:36:03.086" v="1798"/>
          <ac:spMkLst>
            <pc:docMk/>
            <pc:sldMk cId="2343233301" sldId="278"/>
            <ac:spMk id="12" creationId="{3D773CF6-B0E0-4559-86DC-9AA94D89EA45}"/>
          </ac:spMkLst>
        </pc:spChg>
        <pc:graphicFrameChg chg="modGraphic">
          <ac:chgData name="nadamoto sayaka" userId="d88f257912f05df2" providerId="LiveId" clId="{97B1788C-6C20-45D4-A30F-33ABD5863822}" dt="2020-12-11T02:23:59.442" v="20736" actId="2"/>
          <ac:graphicFrameMkLst>
            <pc:docMk/>
            <pc:sldMk cId="2343233301" sldId="278"/>
            <ac:graphicFrameMk id="6" creationId="{D08952F4-FB73-4CD2-8FE2-F14639D87F08}"/>
          </ac:graphicFrameMkLst>
        </pc:graphicFrameChg>
        <pc:graphicFrameChg chg="add mod modGraphic">
          <ac:chgData name="nadamoto sayaka" userId="d88f257912f05df2" providerId="LiveId" clId="{97B1788C-6C20-45D4-A30F-33ABD5863822}" dt="2020-12-09T10:35:12.406" v="1791" actId="1076"/>
          <ac:graphicFrameMkLst>
            <pc:docMk/>
            <pc:sldMk cId="2343233301" sldId="278"/>
            <ac:graphicFrameMk id="11" creationId="{75325FAC-F4C8-4563-865C-ACBFF2346F22}"/>
          </ac:graphicFrameMkLst>
        </pc:graphicFrameChg>
      </pc:sldChg>
      <pc:sldChg chg="addSp delSp modSp add mod modNotesTx">
        <pc:chgData name="nadamoto sayaka" userId="d88f257912f05df2" providerId="LiveId" clId="{97B1788C-6C20-45D4-A30F-33ABD5863822}" dt="2020-12-11T02:36:18.708" v="20847" actId="20577"/>
        <pc:sldMkLst>
          <pc:docMk/>
          <pc:sldMk cId="997039793" sldId="279"/>
        </pc:sldMkLst>
        <pc:spChg chg="mod">
          <ac:chgData name="nadamoto sayaka" userId="d88f257912f05df2" providerId="LiveId" clId="{97B1788C-6C20-45D4-A30F-33ABD5863822}" dt="2020-12-09T10:41:00.038" v="1800" actId="1076"/>
          <ac:spMkLst>
            <pc:docMk/>
            <pc:sldMk cId="997039793" sldId="279"/>
            <ac:spMk id="4" creationId="{381756B4-74BB-4CFE-8E8F-B1A07494716C}"/>
          </ac:spMkLst>
        </pc:spChg>
        <pc:spChg chg="add mod">
          <ac:chgData name="nadamoto sayaka" userId="d88f257912f05df2" providerId="LiveId" clId="{97B1788C-6C20-45D4-A30F-33ABD5863822}" dt="2020-12-11T02:36:04.549" v="20828" actId="14100"/>
          <ac:spMkLst>
            <pc:docMk/>
            <pc:sldMk cId="997039793" sldId="279"/>
            <ac:spMk id="7" creationId="{406D64D7-13B4-4B49-81DD-31CEF6FA9168}"/>
          </ac:spMkLst>
        </pc:spChg>
        <pc:spChg chg="mod">
          <ac:chgData name="nadamoto sayaka" userId="d88f257912f05df2" providerId="LiveId" clId="{97B1788C-6C20-45D4-A30F-33ABD5863822}" dt="2020-12-09T10:41:08.534" v="1801" actId="1076"/>
          <ac:spMkLst>
            <pc:docMk/>
            <pc:sldMk cId="997039793" sldId="279"/>
            <ac:spMk id="8" creationId="{A6279B60-D251-4F23-A8AA-266EDCE30B54}"/>
          </ac:spMkLst>
        </pc:spChg>
        <pc:spChg chg="del mod">
          <ac:chgData name="nadamoto sayaka" userId="d88f257912f05df2" providerId="LiveId" clId="{97B1788C-6C20-45D4-A30F-33ABD5863822}" dt="2020-12-09T10:42:06.880" v="1825" actId="478"/>
          <ac:spMkLst>
            <pc:docMk/>
            <pc:sldMk cId="997039793" sldId="279"/>
            <ac:spMk id="9" creationId="{3FF08BDA-864B-4BC8-9907-C976203EB04A}"/>
          </ac:spMkLst>
        </pc:spChg>
        <pc:spChg chg="add mod">
          <ac:chgData name="nadamoto sayaka" userId="d88f257912f05df2" providerId="LiveId" clId="{97B1788C-6C20-45D4-A30F-33ABD5863822}" dt="2020-12-09T10:42:53.344" v="1845" actId="1076"/>
          <ac:spMkLst>
            <pc:docMk/>
            <pc:sldMk cId="997039793" sldId="279"/>
            <ac:spMk id="11" creationId="{7DE6FA3D-5DD2-47C5-9194-BEA7E2C5829F}"/>
          </ac:spMkLst>
        </pc:spChg>
        <pc:spChg chg="add mod">
          <ac:chgData name="nadamoto sayaka" userId="d88f257912f05df2" providerId="LiveId" clId="{97B1788C-6C20-45D4-A30F-33ABD5863822}" dt="2020-12-09T10:47:59.692" v="1988" actId="13822"/>
          <ac:spMkLst>
            <pc:docMk/>
            <pc:sldMk cId="997039793" sldId="279"/>
            <ac:spMk id="12" creationId="{F4B7C22E-2B29-4570-8F0B-25BAC3D2B575}"/>
          </ac:spMkLst>
        </pc:spChg>
        <pc:graphicFrameChg chg="modGraphic">
          <ac:chgData name="nadamoto sayaka" userId="d88f257912f05df2" providerId="LiveId" clId="{97B1788C-6C20-45D4-A30F-33ABD5863822}" dt="2020-12-11T02:24:01.700" v="20738" actId="2"/>
          <ac:graphicFrameMkLst>
            <pc:docMk/>
            <pc:sldMk cId="997039793" sldId="279"/>
            <ac:graphicFrameMk id="6" creationId="{D08952F4-FB73-4CD2-8FE2-F14639D87F08}"/>
          </ac:graphicFrameMkLst>
        </pc:graphicFrameChg>
      </pc:sldChg>
      <pc:sldChg chg="addSp delSp modSp add mod modNotesTx">
        <pc:chgData name="nadamoto sayaka" userId="d88f257912f05df2" providerId="LiveId" clId="{97B1788C-6C20-45D4-A30F-33ABD5863822}" dt="2020-12-10T06:02:31.988" v="13756" actId="20577"/>
        <pc:sldMkLst>
          <pc:docMk/>
          <pc:sldMk cId="527476513" sldId="280"/>
        </pc:sldMkLst>
        <pc:spChg chg="del">
          <ac:chgData name="nadamoto sayaka" userId="d88f257912f05df2" providerId="LiveId" clId="{97B1788C-6C20-45D4-A30F-33ABD5863822}" dt="2020-12-09T10:52:17.805" v="1993" actId="478"/>
          <ac:spMkLst>
            <pc:docMk/>
            <pc:sldMk cId="527476513" sldId="280"/>
            <ac:spMk id="5" creationId="{3C2165DD-199B-4CAA-900C-1EB43D8D5A8F}"/>
          </ac:spMkLst>
        </pc:spChg>
        <pc:spChg chg="del">
          <ac:chgData name="nadamoto sayaka" userId="d88f257912f05df2" providerId="LiveId" clId="{97B1788C-6C20-45D4-A30F-33ABD5863822}" dt="2020-12-09T10:52:14.223" v="1992" actId="478"/>
          <ac:spMkLst>
            <pc:docMk/>
            <pc:sldMk cId="527476513" sldId="280"/>
            <ac:spMk id="8" creationId="{B7A98C9C-349C-45EF-AC0E-A438EE76B153}"/>
          </ac:spMkLst>
        </pc:spChg>
        <pc:spChg chg="add mod">
          <ac:chgData name="nadamoto sayaka" userId="d88f257912f05df2" providerId="LiveId" clId="{97B1788C-6C20-45D4-A30F-33ABD5863822}" dt="2020-12-09T12:06:37.507" v="2302" actId="255"/>
          <ac:spMkLst>
            <pc:docMk/>
            <pc:sldMk cId="527476513" sldId="280"/>
            <ac:spMk id="9" creationId="{15E3BF7F-F0BF-4856-A04F-DC0E6C267759}"/>
          </ac:spMkLst>
        </pc:spChg>
        <pc:graphicFrameChg chg="del modGraphic">
          <ac:chgData name="nadamoto sayaka" userId="d88f257912f05df2" providerId="LiveId" clId="{97B1788C-6C20-45D4-A30F-33ABD5863822}" dt="2020-12-09T10:52:10.871" v="1991" actId="478"/>
          <ac:graphicFrameMkLst>
            <pc:docMk/>
            <pc:sldMk cId="527476513" sldId="280"/>
            <ac:graphicFrameMk id="6" creationId="{D08952F4-FB73-4CD2-8FE2-F14639D87F08}"/>
          </ac:graphicFrameMkLst>
        </pc:graphicFrameChg>
        <pc:picChg chg="add mod">
          <ac:chgData name="nadamoto sayaka" userId="d88f257912f05df2" providerId="LiveId" clId="{97B1788C-6C20-45D4-A30F-33ABD5863822}" dt="2020-12-09T11:07:53.364" v="2003" actId="1076"/>
          <ac:picMkLst>
            <pc:docMk/>
            <pc:sldMk cId="527476513" sldId="280"/>
            <ac:picMk id="7" creationId="{578B739C-5A72-4877-8372-BF88DAA001D3}"/>
          </ac:picMkLst>
        </pc:picChg>
      </pc:sldChg>
      <pc:sldChg chg="addSp delSp modSp add mod setBg modNotesTx">
        <pc:chgData name="nadamoto sayaka" userId="d88f257912f05df2" providerId="LiveId" clId="{97B1788C-6C20-45D4-A30F-33ABD5863822}" dt="2020-12-14T05:08:35.012" v="22500" actId="20577"/>
        <pc:sldMkLst>
          <pc:docMk/>
          <pc:sldMk cId="2419008436" sldId="281"/>
        </pc:sldMkLst>
        <pc:spChg chg="mod">
          <ac:chgData name="nadamoto sayaka" userId="d88f257912f05df2" providerId="LiveId" clId="{97B1788C-6C20-45D4-A30F-33ABD5863822}" dt="2020-12-09T11:57:15.413" v="2179" actId="26606"/>
          <ac:spMkLst>
            <pc:docMk/>
            <pc:sldMk cId="2419008436" sldId="281"/>
            <ac:spMk id="2" creationId="{58DAAD74-1125-4EA7-AF22-B462FDE64F21}"/>
          </ac:spMkLst>
        </pc:spChg>
        <pc:spChg chg="mod ord">
          <ac:chgData name="nadamoto sayaka" userId="d88f257912f05df2" providerId="LiveId" clId="{97B1788C-6C20-45D4-A30F-33ABD5863822}" dt="2020-12-09T11:57:15.413" v="2179" actId="26606"/>
          <ac:spMkLst>
            <pc:docMk/>
            <pc:sldMk cId="2419008436" sldId="281"/>
            <ac:spMk id="3" creationId="{EDEF7828-0B26-4B89-82A4-AB7C19573C31}"/>
          </ac:spMkLst>
        </pc:spChg>
        <pc:spChg chg="del">
          <ac:chgData name="nadamoto sayaka" userId="d88f257912f05df2" providerId="LiveId" clId="{97B1788C-6C20-45D4-A30F-33ABD5863822}" dt="2020-12-09T11:22:15.985" v="2017" actId="478"/>
          <ac:spMkLst>
            <pc:docMk/>
            <pc:sldMk cId="2419008436" sldId="281"/>
            <ac:spMk id="9" creationId="{15E3BF7F-F0BF-4856-A04F-DC0E6C267759}"/>
          </ac:spMkLst>
        </pc:spChg>
        <pc:spChg chg="add mod">
          <ac:chgData name="nadamoto sayaka" userId="d88f257912f05df2" providerId="LiveId" clId="{97B1788C-6C20-45D4-A30F-33ABD5863822}" dt="2020-12-09T11:44:07.272" v="2075" actId="1076"/>
          <ac:spMkLst>
            <pc:docMk/>
            <pc:sldMk cId="2419008436" sldId="281"/>
            <ac:spMk id="10" creationId="{3336495A-ADEF-4E12-B2E0-E98BE0D1C441}"/>
          </ac:spMkLst>
        </pc:spChg>
        <pc:spChg chg="add mod">
          <ac:chgData name="nadamoto sayaka" userId="d88f257912f05df2" providerId="LiveId" clId="{97B1788C-6C20-45D4-A30F-33ABD5863822}" dt="2020-12-09T11:57:15.413" v="2179" actId="26606"/>
          <ac:spMkLst>
            <pc:docMk/>
            <pc:sldMk cId="2419008436" sldId="281"/>
            <ac:spMk id="11" creationId="{24623FCC-70FC-4439-832A-8334944C178A}"/>
          </ac:spMkLst>
        </pc:spChg>
        <pc:spChg chg="add del">
          <ac:chgData name="nadamoto sayaka" userId="d88f257912f05df2" providerId="LiveId" clId="{97B1788C-6C20-45D4-A30F-33ABD5863822}" dt="2020-12-09T11:57:15.413" v="2179" actId="26606"/>
          <ac:spMkLst>
            <pc:docMk/>
            <pc:sldMk cId="2419008436" sldId="281"/>
            <ac:spMk id="16" creationId="{18A0B39D-673D-47DB-AF94-2D15174D5D0F}"/>
          </ac:spMkLst>
        </pc:spChg>
        <pc:spChg chg="add del">
          <ac:chgData name="nadamoto sayaka" userId="d88f257912f05df2" providerId="LiveId" clId="{97B1788C-6C20-45D4-A30F-33ABD5863822}" dt="2020-12-09T11:57:15.413" v="2179" actId="26606"/>
          <ac:spMkLst>
            <pc:docMk/>
            <pc:sldMk cId="2419008436" sldId="281"/>
            <ac:spMk id="18" creationId="{0BBAAC85-3967-456F-858E-A7B6600769DB}"/>
          </ac:spMkLst>
        </pc:spChg>
        <pc:spChg chg="add del">
          <ac:chgData name="nadamoto sayaka" userId="d88f257912f05df2" providerId="LiveId" clId="{97B1788C-6C20-45D4-A30F-33ABD5863822}" dt="2020-12-09T11:57:15.413" v="2179" actId="26606"/>
          <ac:spMkLst>
            <pc:docMk/>
            <pc:sldMk cId="2419008436" sldId="281"/>
            <ac:spMk id="20" creationId="{56124464-57E5-400F-B084-340F5F0E3363}"/>
          </ac:spMkLst>
        </pc:spChg>
        <pc:spChg chg="add del">
          <ac:chgData name="nadamoto sayaka" userId="d88f257912f05df2" providerId="LiveId" clId="{97B1788C-6C20-45D4-A30F-33ABD5863822}" dt="2020-12-09T11:57:15.413" v="2179" actId="26606"/>
          <ac:spMkLst>
            <pc:docMk/>
            <pc:sldMk cId="2419008436" sldId="281"/>
            <ac:spMk id="22" creationId="{B975B959-703A-4CBD-B6B4-87EFD5C40B65}"/>
          </ac:spMkLst>
        </pc:spChg>
        <pc:spChg chg="add mod">
          <ac:chgData name="nadamoto sayaka" userId="d88f257912f05df2" providerId="LiveId" clId="{97B1788C-6C20-45D4-A30F-33ABD5863822}" dt="2020-12-09T12:07:24.155" v="2304" actId="255"/>
          <ac:spMkLst>
            <pc:docMk/>
            <pc:sldMk cId="2419008436" sldId="281"/>
            <ac:spMk id="23" creationId="{7A56066B-FD4E-4BA8-8CA9-7D4BEDFEFEE8}"/>
          </ac:spMkLst>
        </pc:spChg>
        <pc:spChg chg="add del">
          <ac:chgData name="nadamoto sayaka" userId="d88f257912f05df2" providerId="LiveId" clId="{97B1788C-6C20-45D4-A30F-33ABD5863822}" dt="2020-12-09T11:57:15.413" v="2179" actId="26606"/>
          <ac:spMkLst>
            <pc:docMk/>
            <pc:sldMk cId="2419008436" sldId="281"/>
            <ac:spMk id="24" creationId="{108ACA2A-03D1-4E80-82C3-00B57AB7FF35}"/>
          </ac:spMkLst>
        </pc:spChg>
        <pc:spChg chg="add mod">
          <ac:chgData name="nadamoto sayaka" userId="d88f257912f05df2" providerId="LiveId" clId="{97B1788C-6C20-45D4-A30F-33ABD5863822}" dt="2020-12-09T12:07:33.176" v="2305" actId="255"/>
          <ac:spMkLst>
            <pc:docMk/>
            <pc:sldMk cId="2419008436" sldId="281"/>
            <ac:spMk id="25" creationId="{1DFFC0E0-A72D-43A3-AA09-FC1B636A8EFC}"/>
          </ac:spMkLst>
        </pc:spChg>
        <pc:spChg chg="add del">
          <ac:chgData name="nadamoto sayaka" userId="d88f257912f05df2" providerId="LiveId" clId="{97B1788C-6C20-45D4-A30F-33ABD5863822}" dt="2020-12-09T11:57:15.413" v="2179" actId="26606"/>
          <ac:spMkLst>
            <pc:docMk/>
            <pc:sldMk cId="2419008436" sldId="281"/>
            <ac:spMk id="26" creationId="{EFB05DD2-CAFE-433A-93E9-24741657197A}"/>
          </ac:spMkLst>
        </pc:spChg>
        <pc:spChg chg="add del">
          <ac:chgData name="nadamoto sayaka" userId="d88f257912f05df2" providerId="LiveId" clId="{97B1788C-6C20-45D4-A30F-33ABD5863822}" dt="2020-12-09T11:57:15.413" v="2179" actId="26606"/>
          <ac:spMkLst>
            <pc:docMk/>
            <pc:sldMk cId="2419008436" sldId="281"/>
            <ac:spMk id="28" creationId="{2C6E093A-5119-49A7-BD6E-E2A3B36331B3}"/>
          </ac:spMkLst>
        </pc:spChg>
        <pc:spChg chg="add del">
          <ac:chgData name="nadamoto sayaka" userId="d88f257912f05df2" providerId="LiveId" clId="{97B1788C-6C20-45D4-A30F-33ABD5863822}" dt="2020-12-09T11:57:15.413" v="2179" actId="26606"/>
          <ac:spMkLst>
            <pc:docMk/>
            <pc:sldMk cId="2419008436" sldId="281"/>
            <ac:spMk id="30" creationId="{1A35CA92-A2E2-459D-8365-4B1D115A9B02}"/>
          </ac:spMkLst>
        </pc:spChg>
        <pc:picChg chg="add mod">
          <ac:chgData name="nadamoto sayaka" userId="d88f257912f05df2" providerId="LiveId" clId="{97B1788C-6C20-45D4-A30F-33ABD5863822}" dt="2020-12-09T11:57:15.413" v="2179" actId="26606"/>
          <ac:picMkLst>
            <pc:docMk/>
            <pc:sldMk cId="2419008436" sldId="281"/>
            <ac:picMk id="5" creationId="{08C42EF5-B605-4C16-85F0-42F8E18074A5}"/>
          </ac:picMkLst>
        </pc:picChg>
        <pc:picChg chg="del">
          <ac:chgData name="nadamoto sayaka" userId="d88f257912f05df2" providerId="LiveId" clId="{97B1788C-6C20-45D4-A30F-33ABD5863822}" dt="2020-12-09T11:22:10.277" v="2016" actId="478"/>
          <ac:picMkLst>
            <pc:docMk/>
            <pc:sldMk cId="2419008436" sldId="281"/>
            <ac:picMk id="7" creationId="{578B739C-5A72-4877-8372-BF88DAA001D3}"/>
          </ac:picMkLst>
        </pc:picChg>
        <pc:picChg chg="add mod">
          <ac:chgData name="nadamoto sayaka" userId="d88f257912f05df2" providerId="LiveId" clId="{97B1788C-6C20-45D4-A30F-33ABD5863822}" dt="2020-12-09T12:03:00.515" v="2286" actId="14100"/>
          <ac:picMkLst>
            <pc:docMk/>
            <pc:sldMk cId="2419008436" sldId="281"/>
            <ac:picMk id="8" creationId="{FA646BFE-5061-45E8-A748-15C74813477D}"/>
          </ac:picMkLst>
        </pc:picChg>
        <pc:cxnChg chg="add mod">
          <ac:chgData name="nadamoto sayaka" userId="d88f257912f05df2" providerId="LiveId" clId="{97B1788C-6C20-45D4-A30F-33ABD5863822}" dt="2020-12-09T11:58:20.308" v="2181" actId="1076"/>
          <ac:cxnSpMkLst>
            <pc:docMk/>
            <pc:sldMk cId="2419008436" sldId="281"/>
            <ac:cxnSpMk id="13" creationId="{BC9BABBE-2B3C-4F9F-B7E2-D4D66391996C}"/>
          </ac:cxnSpMkLst>
        </pc:cxnChg>
      </pc:sldChg>
      <pc:sldChg chg="addSp delSp modSp add mod modNotesTx">
        <pc:chgData name="nadamoto sayaka" userId="d88f257912f05df2" providerId="LiveId" clId="{97B1788C-6C20-45D4-A30F-33ABD5863822}" dt="2020-12-10T16:08:36.997" v="20074" actId="1076"/>
        <pc:sldMkLst>
          <pc:docMk/>
          <pc:sldMk cId="2700949291" sldId="282"/>
        </pc:sldMkLst>
        <pc:spChg chg="add mod">
          <ac:chgData name="nadamoto sayaka" userId="d88f257912f05df2" providerId="LiveId" clId="{97B1788C-6C20-45D4-A30F-33ABD5863822}" dt="2020-12-09T11:42:06.019" v="2056" actId="14100"/>
          <ac:spMkLst>
            <pc:docMk/>
            <pc:sldMk cId="2700949291" sldId="282"/>
            <ac:spMk id="4" creationId="{4A5C4C2B-2783-41C6-8013-1DB602D52983}"/>
          </ac:spMkLst>
        </pc:spChg>
        <pc:spChg chg="add del mod">
          <ac:chgData name="nadamoto sayaka" userId="d88f257912f05df2" providerId="LiveId" clId="{97B1788C-6C20-45D4-A30F-33ABD5863822}" dt="2020-12-09T13:59:53.363" v="2526" actId="478"/>
          <ac:spMkLst>
            <pc:docMk/>
            <pc:sldMk cId="2700949291" sldId="282"/>
            <ac:spMk id="5" creationId="{5AE24734-E0D7-4E4D-A653-F420CE28C4F4}"/>
          </ac:spMkLst>
        </pc:spChg>
        <pc:spChg chg="add del mod">
          <ac:chgData name="nadamoto sayaka" userId="d88f257912f05df2" providerId="LiveId" clId="{97B1788C-6C20-45D4-A30F-33ABD5863822}" dt="2020-12-09T14:00:36.121" v="2534" actId="478"/>
          <ac:spMkLst>
            <pc:docMk/>
            <pc:sldMk cId="2700949291" sldId="282"/>
            <ac:spMk id="6" creationId="{28B7A538-E40B-4D13-BCDE-82C0E89D3752}"/>
          </ac:spMkLst>
        </pc:spChg>
        <pc:spChg chg="add del">
          <ac:chgData name="nadamoto sayaka" userId="d88f257912f05df2" providerId="LiveId" clId="{97B1788C-6C20-45D4-A30F-33ABD5863822}" dt="2020-12-10T16:08:03.568" v="20054" actId="478"/>
          <ac:spMkLst>
            <pc:docMk/>
            <pc:sldMk cId="2700949291" sldId="282"/>
            <ac:spMk id="8" creationId="{46D1A771-2D42-441C-B1B3-1FB75C91D0DF}"/>
          </ac:spMkLst>
        </pc:spChg>
        <pc:spChg chg="mod">
          <ac:chgData name="nadamoto sayaka" userId="d88f257912f05df2" providerId="LiveId" clId="{97B1788C-6C20-45D4-A30F-33ABD5863822}" dt="2020-12-09T12:06:50.545" v="2303" actId="255"/>
          <ac:spMkLst>
            <pc:docMk/>
            <pc:sldMk cId="2700949291" sldId="282"/>
            <ac:spMk id="9" creationId="{15E3BF7F-F0BF-4856-A04F-DC0E6C267759}"/>
          </ac:spMkLst>
        </pc:spChg>
        <pc:spChg chg="add del mod">
          <ac:chgData name="nadamoto sayaka" userId="d88f257912f05df2" providerId="LiveId" clId="{97B1788C-6C20-45D4-A30F-33ABD5863822}" dt="2020-12-09T14:00:36.121" v="2534" actId="478"/>
          <ac:spMkLst>
            <pc:docMk/>
            <pc:sldMk cId="2700949291" sldId="282"/>
            <ac:spMk id="10" creationId="{B2689763-FE79-4621-9313-0FD9C4CA72F3}"/>
          </ac:spMkLst>
        </pc:spChg>
        <pc:spChg chg="add del mod">
          <ac:chgData name="nadamoto sayaka" userId="d88f257912f05df2" providerId="LiveId" clId="{97B1788C-6C20-45D4-A30F-33ABD5863822}" dt="2020-12-09T14:00:36.121" v="2534" actId="478"/>
          <ac:spMkLst>
            <pc:docMk/>
            <pc:sldMk cId="2700949291" sldId="282"/>
            <ac:spMk id="11" creationId="{8538600C-C578-45ED-9D31-1DE43BA91870}"/>
          </ac:spMkLst>
        </pc:spChg>
        <pc:spChg chg="add del mod">
          <ac:chgData name="nadamoto sayaka" userId="d88f257912f05df2" providerId="LiveId" clId="{97B1788C-6C20-45D4-A30F-33ABD5863822}" dt="2020-12-09T14:00:36.121" v="2534" actId="478"/>
          <ac:spMkLst>
            <pc:docMk/>
            <pc:sldMk cId="2700949291" sldId="282"/>
            <ac:spMk id="12" creationId="{F9CD8AB0-EF6C-462C-AC0E-F3612E0DD18F}"/>
          </ac:spMkLst>
        </pc:spChg>
        <pc:spChg chg="add mod">
          <ac:chgData name="nadamoto sayaka" userId="d88f257912f05df2" providerId="LiveId" clId="{97B1788C-6C20-45D4-A30F-33ABD5863822}" dt="2020-12-10T16:08:36.997" v="20074" actId="1076"/>
          <ac:spMkLst>
            <pc:docMk/>
            <pc:sldMk cId="2700949291" sldId="282"/>
            <ac:spMk id="13" creationId="{591AFF5D-4F14-4747-A5EF-6CF9D1E0A7F5}"/>
          </ac:spMkLst>
        </pc:spChg>
        <pc:spChg chg="add del mod">
          <ac:chgData name="nadamoto sayaka" userId="d88f257912f05df2" providerId="LiveId" clId="{97B1788C-6C20-45D4-A30F-33ABD5863822}" dt="2020-12-09T14:00:36.121" v="2534" actId="478"/>
          <ac:spMkLst>
            <pc:docMk/>
            <pc:sldMk cId="2700949291" sldId="282"/>
            <ac:spMk id="13" creationId="{E11ADAB2-9515-4147-98C4-E9BC13EA212B}"/>
          </ac:spMkLst>
        </pc:spChg>
        <pc:spChg chg="add del mod">
          <ac:chgData name="nadamoto sayaka" userId="d88f257912f05df2" providerId="LiveId" clId="{97B1788C-6C20-45D4-A30F-33ABD5863822}" dt="2020-12-09T14:00:38.273" v="2535" actId="478"/>
          <ac:spMkLst>
            <pc:docMk/>
            <pc:sldMk cId="2700949291" sldId="282"/>
            <ac:spMk id="14" creationId="{1D5A8A77-6812-46E2-A064-6AE53BB0C0FD}"/>
          </ac:spMkLst>
        </pc:spChg>
        <pc:spChg chg="add del mod">
          <ac:chgData name="nadamoto sayaka" userId="d88f257912f05df2" providerId="LiveId" clId="{97B1788C-6C20-45D4-A30F-33ABD5863822}" dt="2020-12-09T14:00:40.208" v="2536" actId="478"/>
          <ac:spMkLst>
            <pc:docMk/>
            <pc:sldMk cId="2700949291" sldId="282"/>
            <ac:spMk id="15" creationId="{5D72B201-8076-4149-9EDC-13BC0D6745EB}"/>
          </ac:spMkLst>
        </pc:spChg>
        <pc:spChg chg="add del mod">
          <ac:chgData name="nadamoto sayaka" userId="d88f257912f05df2" providerId="LiveId" clId="{97B1788C-6C20-45D4-A30F-33ABD5863822}" dt="2020-12-09T12:27:59.837" v="2412"/>
          <ac:spMkLst>
            <pc:docMk/>
            <pc:sldMk cId="2700949291" sldId="282"/>
            <ac:spMk id="16" creationId="{96A2613B-76E1-46C9-97AC-464FBD04F10D}"/>
          </ac:spMkLst>
        </pc:spChg>
        <pc:spChg chg="add del mod">
          <ac:chgData name="nadamoto sayaka" userId="d88f257912f05df2" providerId="LiveId" clId="{97B1788C-6C20-45D4-A30F-33ABD5863822}" dt="2020-12-09T12:27:57.595" v="2407"/>
          <ac:spMkLst>
            <pc:docMk/>
            <pc:sldMk cId="2700949291" sldId="282"/>
            <ac:spMk id="17" creationId="{7D013693-C6D3-4C31-84C7-18449A118E4E}"/>
          </ac:spMkLst>
        </pc:spChg>
        <pc:spChg chg="add del mod">
          <ac:chgData name="nadamoto sayaka" userId="d88f257912f05df2" providerId="LiveId" clId="{97B1788C-6C20-45D4-A30F-33ABD5863822}" dt="2020-12-09T12:27:56.776" v="2405"/>
          <ac:spMkLst>
            <pc:docMk/>
            <pc:sldMk cId="2700949291" sldId="282"/>
            <ac:spMk id="18" creationId="{F7418FE2-6AEB-490D-B010-F304B373BF50}"/>
          </ac:spMkLst>
        </pc:spChg>
        <pc:spChg chg="add del mod">
          <ac:chgData name="nadamoto sayaka" userId="d88f257912f05df2" providerId="LiveId" clId="{97B1788C-6C20-45D4-A30F-33ABD5863822}" dt="2020-12-09T14:00:10.606" v="2533" actId="478"/>
          <ac:spMkLst>
            <pc:docMk/>
            <pc:sldMk cId="2700949291" sldId="282"/>
            <ac:spMk id="19" creationId="{C18A132A-A3C2-4E5B-9B45-0C98F4AFC04C}"/>
          </ac:spMkLst>
        </pc:spChg>
        <pc:spChg chg="add del mod">
          <ac:chgData name="nadamoto sayaka" userId="d88f257912f05df2" providerId="LiveId" clId="{97B1788C-6C20-45D4-A30F-33ABD5863822}" dt="2020-12-09T14:00:10.606" v="2533" actId="478"/>
          <ac:spMkLst>
            <pc:docMk/>
            <pc:sldMk cId="2700949291" sldId="282"/>
            <ac:spMk id="20" creationId="{D2F58DA8-64EE-48EF-824A-45344635CE11}"/>
          </ac:spMkLst>
        </pc:spChg>
        <pc:spChg chg="add del mod">
          <ac:chgData name="nadamoto sayaka" userId="d88f257912f05df2" providerId="LiveId" clId="{97B1788C-6C20-45D4-A30F-33ABD5863822}" dt="2020-12-09T14:00:10.606" v="2533" actId="478"/>
          <ac:spMkLst>
            <pc:docMk/>
            <pc:sldMk cId="2700949291" sldId="282"/>
            <ac:spMk id="21" creationId="{7E08CF49-61E5-4A60-A742-BD1923CDBD22}"/>
          </ac:spMkLst>
        </pc:spChg>
        <pc:picChg chg="add del mod">
          <ac:chgData name="nadamoto sayaka" userId="d88f257912f05df2" providerId="LiveId" clId="{97B1788C-6C20-45D4-A30F-33ABD5863822}" dt="2020-12-09T14:00:00.227" v="2530" actId="478"/>
          <ac:picMkLst>
            <pc:docMk/>
            <pc:sldMk cId="2700949291" sldId="282"/>
            <ac:picMk id="7" creationId="{578B739C-5A72-4877-8372-BF88DAA001D3}"/>
          </ac:picMkLst>
        </pc:picChg>
        <pc:cxnChg chg="add del">
          <ac:chgData name="nadamoto sayaka" userId="d88f257912f05df2" providerId="LiveId" clId="{97B1788C-6C20-45D4-A30F-33ABD5863822}" dt="2020-12-10T16:07:56.613" v="20052" actId="478"/>
          <ac:cxnSpMkLst>
            <pc:docMk/>
            <pc:sldMk cId="2700949291" sldId="282"/>
            <ac:cxnSpMk id="6" creationId="{C2EB6201-DB17-4E4C-9BD1-54A0822C2E68}"/>
          </ac:cxnSpMkLst>
        </pc:cxnChg>
        <pc:cxnChg chg="add mod">
          <ac:chgData name="nadamoto sayaka" userId="d88f257912f05df2" providerId="LiveId" clId="{97B1788C-6C20-45D4-A30F-33ABD5863822}" dt="2020-12-10T16:08:15.684" v="20057" actId="14100"/>
          <ac:cxnSpMkLst>
            <pc:docMk/>
            <pc:sldMk cId="2700949291" sldId="282"/>
            <ac:cxnSpMk id="11" creationId="{40960BBF-6341-4F35-8166-85A4DF358F08}"/>
          </ac:cxnSpMkLst>
        </pc:cxnChg>
      </pc:sldChg>
      <pc:sldChg chg="addSp delSp modSp add mod modNotesTx">
        <pc:chgData name="nadamoto sayaka" userId="d88f257912f05df2" providerId="LiveId" clId="{97B1788C-6C20-45D4-A30F-33ABD5863822}" dt="2020-12-10T06:05:47.196" v="14311" actId="20577"/>
        <pc:sldMkLst>
          <pc:docMk/>
          <pc:sldMk cId="4001024368" sldId="283"/>
        </pc:sldMkLst>
        <pc:spChg chg="add mod">
          <ac:chgData name="nadamoto sayaka" userId="d88f257912f05df2" providerId="LiveId" clId="{97B1788C-6C20-45D4-A30F-33ABD5863822}" dt="2020-12-10T04:55:58.559" v="8827" actId="1076"/>
          <ac:spMkLst>
            <pc:docMk/>
            <pc:sldMk cId="4001024368" sldId="283"/>
            <ac:spMk id="6" creationId="{AE11E53B-6289-46F8-AA71-C8A14EC292BB}"/>
          </ac:spMkLst>
        </pc:spChg>
        <pc:spChg chg="del">
          <ac:chgData name="nadamoto sayaka" userId="d88f257912f05df2" providerId="LiveId" clId="{97B1788C-6C20-45D4-A30F-33ABD5863822}" dt="2020-12-09T12:03:38.910" v="2289" actId="478"/>
          <ac:spMkLst>
            <pc:docMk/>
            <pc:sldMk cId="4001024368" sldId="283"/>
            <ac:spMk id="9" creationId="{15E3BF7F-F0BF-4856-A04F-DC0E6C267759}"/>
          </ac:spMkLst>
        </pc:spChg>
        <pc:spChg chg="add del mod">
          <ac:chgData name="nadamoto sayaka" userId="d88f257912f05df2" providerId="LiveId" clId="{97B1788C-6C20-45D4-A30F-33ABD5863822}" dt="2020-12-09T15:36:59.930" v="4373" actId="478"/>
          <ac:spMkLst>
            <pc:docMk/>
            <pc:sldMk cId="4001024368" sldId="283"/>
            <ac:spMk id="10" creationId="{5B66769E-0870-4144-8E3F-2B1048E59844}"/>
          </ac:spMkLst>
        </pc:spChg>
        <pc:spChg chg="add del mod">
          <ac:chgData name="nadamoto sayaka" userId="d88f257912f05df2" providerId="LiveId" clId="{97B1788C-6C20-45D4-A30F-33ABD5863822}" dt="2020-12-09T12:10:08.938" v="2372"/>
          <ac:spMkLst>
            <pc:docMk/>
            <pc:sldMk cId="4001024368" sldId="283"/>
            <ac:spMk id="11" creationId="{D839D908-0D07-4D73-AAAB-98D0724C16EE}"/>
          </ac:spMkLst>
        </pc:spChg>
        <pc:picChg chg="add mod">
          <ac:chgData name="nadamoto sayaka" userId="d88f257912f05df2" providerId="LiveId" clId="{97B1788C-6C20-45D4-A30F-33ABD5863822}" dt="2020-12-09T12:28:48.213" v="2421" actId="14100"/>
          <ac:picMkLst>
            <pc:docMk/>
            <pc:sldMk cId="4001024368" sldId="283"/>
            <ac:picMk id="5" creationId="{914E72B7-1C05-4AAC-B12B-6CF8131708A9}"/>
          </ac:picMkLst>
        </pc:picChg>
        <pc:picChg chg="del">
          <ac:chgData name="nadamoto sayaka" userId="d88f257912f05df2" providerId="LiveId" clId="{97B1788C-6C20-45D4-A30F-33ABD5863822}" dt="2020-12-09T12:03:36.700" v="2288" actId="478"/>
          <ac:picMkLst>
            <pc:docMk/>
            <pc:sldMk cId="4001024368" sldId="283"/>
            <ac:picMk id="7" creationId="{578B739C-5A72-4877-8372-BF88DAA001D3}"/>
          </ac:picMkLst>
        </pc:picChg>
      </pc:sldChg>
      <pc:sldChg chg="addSp modSp add mod modNotesTx">
        <pc:chgData name="nadamoto sayaka" userId="d88f257912f05df2" providerId="LiveId" clId="{97B1788C-6C20-45D4-A30F-33ABD5863822}" dt="2020-12-10T06:06:39.498" v="14482" actId="20577"/>
        <pc:sldMkLst>
          <pc:docMk/>
          <pc:sldMk cId="3511721951" sldId="284"/>
        </pc:sldMkLst>
        <pc:spChg chg="add mod">
          <ac:chgData name="nadamoto sayaka" userId="d88f257912f05df2" providerId="LiveId" clId="{97B1788C-6C20-45D4-A30F-33ABD5863822}" dt="2020-12-09T12:10:56.028" v="2375" actId="14100"/>
          <ac:spMkLst>
            <pc:docMk/>
            <pc:sldMk cId="3511721951" sldId="284"/>
            <ac:spMk id="7" creationId="{1C53A196-2DC8-46F2-BE9D-1F6091879F85}"/>
          </ac:spMkLst>
        </pc:spChg>
        <pc:picChg chg="add mod">
          <ac:chgData name="nadamoto sayaka" userId="d88f257912f05df2" providerId="LiveId" clId="{97B1788C-6C20-45D4-A30F-33ABD5863822}" dt="2020-12-09T12:11:16.333" v="2380" actId="1076"/>
          <ac:picMkLst>
            <pc:docMk/>
            <pc:sldMk cId="3511721951" sldId="284"/>
            <ac:picMk id="8" creationId="{4B1580E3-7D81-4F35-890C-5459CD868496}"/>
          </ac:picMkLst>
        </pc:picChg>
      </pc:sldChg>
      <pc:sldChg chg="addSp delSp modSp add mod modNotesTx">
        <pc:chgData name="nadamoto sayaka" userId="d88f257912f05df2" providerId="LiveId" clId="{97B1788C-6C20-45D4-A30F-33ABD5863822}" dt="2020-12-10T06:08:03.651" v="14782" actId="20577"/>
        <pc:sldMkLst>
          <pc:docMk/>
          <pc:sldMk cId="2777018930" sldId="285"/>
        </pc:sldMkLst>
        <pc:spChg chg="del">
          <ac:chgData name="nadamoto sayaka" userId="d88f257912f05df2" providerId="LiveId" clId="{97B1788C-6C20-45D4-A30F-33ABD5863822}" dt="2020-12-09T12:12:57.567" v="2382" actId="478"/>
          <ac:spMkLst>
            <pc:docMk/>
            <pc:sldMk cId="2777018930" sldId="285"/>
            <ac:spMk id="6" creationId="{AE11E53B-6289-46F8-AA71-C8A14EC292BB}"/>
          </ac:spMkLst>
        </pc:spChg>
        <pc:spChg chg="add mod">
          <ac:chgData name="nadamoto sayaka" userId="d88f257912f05df2" providerId="LiveId" clId="{97B1788C-6C20-45D4-A30F-33ABD5863822}" dt="2020-12-09T14:04:30.151" v="2537" actId="1076"/>
          <ac:spMkLst>
            <pc:docMk/>
            <pc:sldMk cId="2777018930" sldId="285"/>
            <ac:spMk id="8" creationId="{B89A8323-ABD1-42A6-9092-6E74CE3AA659}"/>
          </ac:spMkLst>
        </pc:spChg>
        <pc:spChg chg="add del mod">
          <ac:chgData name="nadamoto sayaka" userId="d88f257912f05df2" providerId="LiveId" clId="{97B1788C-6C20-45D4-A30F-33ABD5863822}" dt="2020-12-09T14:05:57.278" v="2633"/>
          <ac:spMkLst>
            <pc:docMk/>
            <pc:sldMk cId="2777018930" sldId="285"/>
            <ac:spMk id="9" creationId="{6A48AD01-6AAB-4AC6-AC92-468DED24F477}"/>
          </ac:spMkLst>
        </pc:spChg>
        <pc:spChg chg="del">
          <ac:chgData name="nadamoto sayaka" userId="d88f257912f05df2" providerId="LiveId" clId="{97B1788C-6C20-45D4-A30F-33ABD5863822}" dt="2020-12-09T12:13:02.565" v="2384" actId="478"/>
          <ac:spMkLst>
            <pc:docMk/>
            <pc:sldMk cId="2777018930" sldId="285"/>
            <ac:spMk id="10" creationId="{5B66769E-0870-4144-8E3F-2B1048E59844}"/>
          </ac:spMkLst>
        </pc:spChg>
        <pc:spChg chg="add mod">
          <ac:chgData name="nadamoto sayaka" userId="d88f257912f05df2" providerId="LiveId" clId="{97B1788C-6C20-45D4-A30F-33ABD5863822}" dt="2020-12-09T14:04:30.151" v="2537" actId="1076"/>
          <ac:spMkLst>
            <pc:docMk/>
            <pc:sldMk cId="2777018930" sldId="285"/>
            <ac:spMk id="11" creationId="{46C32A9E-173B-4360-8080-BD99413338C3}"/>
          </ac:spMkLst>
        </pc:spChg>
        <pc:spChg chg="add mod">
          <ac:chgData name="nadamoto sayaka" userId="d88f257912f05df2" providerId="LiveId" clId="{97B1788C-6C20-45D4-A30F-33ABD5863822}" dt="2020-12-09T14:04:30.151" v="2537" actId="1076"/>
          <ac:spMkLst>
            <pc:docMk/>
            <pc:sldMk cId="2777018930" sldId="285"/>
            <ac:spMk id="12" creationId="{243ED118-5957-4421-BC75-F327123393CF}"/>
          </ac:spMkLst>
        </pc:spChg>
        <pc:spChg chg="add mod">
          <ac:chgData name="nadamoto sayaka" userId="d88f257912f05df2" providerId="LiveId" clId="{97B1788C-6C20-45D4-A30F-33ABD5863822}" dt="2020-12-09T14:04:30.151" v="2537" actId="1076"/>
          <ac:spMkLst>
            <pc:docMk/>
            <pc:sldMk cId="2777018930" sldId="285"/>
            <ac:spMk id="13" creationId="{A3202745-ABD6-47D4-A04D-179257DB9089}"/>
          </ac:spMkLst>
        </pc:spChg>
        <pc:spChg chg="add mod">
          <ac:chgData name="nadamoto sayaka" userId="d88f257912f05df2" providerId="LiveId" clId="{97B1788C-6C20-45D4-A30F-33ABD5863822}" dt="2020-12-09T14:41:31.943" v="2895" actId="1076"/>
          <ac:spMkLst>
            <pc:docMk/>
            <pc:sldMk cId="2777018930" sldId="285"/>
            <ac:spMk id="14" creationId="{17CE5593-D70F-4DCD-939C-62F1437A0600}"/>
          </ac:spMkLst>
        </pc:spChg>
        <pc:spChg chg="add mod">
          <ac:chgData name="nadamoto sayaka" userId="d88f257912f05df2" providerId="LiveId" clId="{97B1788C-6C20-45D4-A30F-33ABD5863822}" dt="2020-12-10T02:15:36.596" v="5819" actId="1076"/>
          <ac:spMkLst>
            <pc:docMk/>
            <pc:sldMk cId="2777018930" sldId="285"/>
            <ac:spMk id="15" creationId="{FF5AB19D-1249-4D8A-A7F1-32ED76B87EDA}"/>
          </ac:spMkLst>
        </pc:spChg>
        <pc:picChg chg="del">
          <ac:chgData name="nadamoto sayaka" userId="d88f257912f05df2" providerId="LiveId" clId="{97B1788C-6C20-45D4-A30F-33ABD5863822}" dt="2020-12-09T12:12:59.451" v="2383" actId="478"/>
          <ac:picMkLst>
            <pc:docMk/>
            <pc:sldMk cId="2777018930" sldId="285"/>
            <ac:picMk id="5" creationId="{914E72B7-1C05-4AAC-B12B-6CF8131708A9}"/>
          </ac:picMkLst>
        </pc:picChg>
        <pc:picChg chg="add mod">
          <ac:chgData name="nadamoto sayaka" userId="d88f257912f05df2" providerId="LiveId" clId="{97B1788C-6C20-45D4-A30F-33ABD5863822}" dt="2020-12-09T14:04:30.151" v="2537" actId="1076"/>
          <ac:picMkLst>
            <pc:docMk/>
            <pc:sldMk cId="2777018930" sldId="285"/>
            <ac:picMk id="7" creationId="{5E291E80-F14B-4BE1-96FD-A6B29983C58E}"/>
          </ac:picMkLst>
        </pc:picChg>
      </pc:sldChg>
      <pc:sldChg chg="addSp delSp modSp add mod ord modNotesTx">
        <pc:chgData name="nadamoto sayaka" userId="d88f257912f05df2" providerId="LiveId" clId="{97B1788C-6C20-45D4-A30F-33ABD5863822}" dt="2020-12-10T16:04:59.880" v="20048" actId="20577"/>
        <pc:sldMkLst>
          <pc:docMk/>
          <pc:sldMk cId="4144498022" sldId="286"/>
        </pc:sldMkLst>
        <pc:spChg chg="del">
          <ac:chgData name="nadamoto sayaka" userId="d88f257912f05df2" providerId="LiveId" clId="{97B1788C-6C20-45D4-A30F-33ABD5863822}" dt="2020-12-09T13:56:35.409" v="2516" actId="478"/>
          <ac:spMkLst>
            <pc:docMk/>
            <pc:sldMk cId="4144498022" sldId="286"/>
            <ac:spMk id="6" creationId="{AE11E53B-6289-46F8-AA71-C8A14EC292BB}"/>
          </ac:spMkLst>
        </pc:spChg>
        <pc:spChg chg="add mod">
          <ac:chgData name="nadamoto sayaka" userId="d88f257912f05df2" providerId="LiveId" clId="{97B1788C-6C20-45D4-A30F-33ABD5863822}" dt="2020-12-09T14:59:43.236" v="3430" actId="1076"/>
          <ac:spMkLst>
            <pc:docMk/>
            <pc:sldMk cId="4144498022" sldId="286"/>
            <ac:spMk id="9" creationId="{A2452F7B-6ACD-4B92-8D6B-1BC167320580}"/>
          </ac:spMkLst>
        </pc:spChg>
        <pc:spChg chg="del">
          <ac:chgData name="nadamoto sayaka" userId="d88f257912f05df2" providerId="LiveId" clId="{97B1788C-6C20-45D4-A30F-33ABD5863822}" dt="2020-12-09T13:56:38.731" v="2518" actId="478"/>
          <ac:spMkLst>
            <pc:docMk/>
            <pc:sldMk cId="4144498022" sldId="286"/>
            <ac:spMk id="10" creationId="{5B66769E-0870-4144-8E3F-2B1048E59844}"/>
          </ac:spMkLst>
        </pc:spChg>
        <pc:spChg chg="add mod">
          <ac:chgData name="nadamoto sayaka" userId="d88f257912f05df2" providerId="LiveId" clId="{97B1788C-6C20-45D4-A30F-33ABD5863822}" dt="2020-12-09T14:59:39.786" v="3429" actId="1076"/>
          <ac:spMkLst>
            <pc:docMk/>
            <pc:sldMk cId="4144498022" sldId="286"/>
            <ac:spMk id="11" creationId="{B782D6AE-22FA-402A-888D-3127B52751EC}"/>
          </ac:spMkLst>
        </pc:spChg>
        <pc:picChg chg="del">
          <ac:chgData name="nadamoto sayaka" userId="d88f257912f05df2" providerId="LiveId" clId="{97B1788C-6C20-45D4-A30F-33ABD5863822}" dt="2020-12-09T13:56:37.129" v="2517" actId="478"/>
          <ac:picMkLst>
            <pc:docMk/>
            <pc:sldMk cId="4144498022" sldId="286"/>
            <ac:picMk id="5" creationId="{914E72B7-1C05-4AAC-B12B-6CF8131708A9}"/>
          </ac:picMkLst>
        </pc:picChg>
        <pc:picChg chg="add mod">
          <ac:chgData name="nadamoto sayaka" userId="d88f257912f05df2" providerId="LiveId" clId="{97B1788C-6C20-45D4-A30F-33ABD5863822}" dt="2020-12-09T14:41:07.123" v="2884" actId="1076"/>
          <ac:picMkLst>
            <pc:docMk/>
            <pc:sldMk cId="4144498022" sldId="286"/>
            <ac:picMk id="7" creationId="{7736432A-E0B1-4165-815A-1765A3DC9441}"/>
          </ac:picMkLst>
        </pc:picChg>
      </pc:sldChg>
      <pc:sldChg chg="addSp delSp modSp add mod modNotesTx">
        <pc:chgData name="nadamoto sayaka" userId="d88f257912f05df2" providerId="LiveId" clId="{97B1788C-6C20-45D4-A30F-33ABD5863822}" dt="2020-12-10T16:05:22.785" v="20050" actId="20577"/>
        <pc:sldMkLst>
          <pc:docMk/>
          <pc:sldMk cId="2562877370" sldId="287"/>
        </pc:sldMkLst>
        <pc:spChg chg="del">
          <ac:chgData name="nadamoto sayaka" userId="d88f257912f05df2" providerId="LiveId" clId="{97B1788C-6C20-45D4-A30F-33ABD5863822}" dt="2020-12-09T14:42:41.081" v="2900" actId="478"/>
          <ac:spMkLst>
            <pc:docMk/>
            <pc:sldMk cId="2562877370" sldId="287"/>
            <ac:spMk id="6" creationId="{AE11E53B-6289-46F8-AA71-C8A14EC292BB}"/>
          </ac:spMkLst>
        </pc:spChg>
        <pc:spChg chg="del">
          <ac:chgData name="nadamoto sayaka" userId="d88f257912f05df2" providerId="LiveId" clId="{97B1788C-6C20-45D4-A30F-33ABD5863822}" dt="2020-12-09T14:42:44.159" v="2902" actId="478"/>
          <ac:spMkLst>
            <pc:docMk/>
            <pc:sldMk cId="2562877370" sldId="287"/>
            <ac:spMk id="10" creationId="{5B66769E-0870-4144-8E3F-2B1048E59844}"/>
          </ac:spMkLst>
        </pc:spChg>
        <pc:spChg chg="add mod">
          <ac:chgData name="nadamoto sayaka" userId="d88f257912f05df2" providerId="LiveId" clId="{97B1788C-6C20-45D4-A30F-33ABD5863822}" dt="2020-12-09T14:50:55.828" v="3059" actId="1076"/>
          <ac:spMkLst>
            <pc:docMk/>
            <pc:sldMk cId="2562877370" sldId="287"/>
            <ac:spMk id="23" creationId="{6A6E15CF-C236-48DA-BE45-F335F39E9826}"/>
          </ac:spMkLst>
        </pc:spChg>
        <pc:spChg chg="add mod">
          <ac:chgData name="nadamoto sayaka" userId="d88f257912f05df2" providerId="LiveId" clId="{97B1788C-6C20-45D4-A30F-33ABD5863822}" dt="2020-12-09T14:51:23.806" v="3105" actId="1076"/>
          <ac:spMkLst>
            <pc:docMk/>
            <pc:sldMk cId="2562877370" sldId="287"/>
            <ac:spMk id="24" creationId="{F25F08BF-E737-4C34-9314-07F944AA3932}"/>
          </ac:spMkLst>
        </pc:spChg>
        <pc:spChg chg="add del mod">
          <ac:chgData name="nadamoto sayaka" userId="d88f257912f05df2" providerId="LiveId" clId="{97B1788C-6C20-45D4-A30F-33ABD5863822}" dt="2020-12-09T15:00:41.019" v="3433" actId="478"/>
          <ac:spMkLst>
            <pc:docMk/>
            <pc:sldMk cId="2562877370" sldId="287"/>
            <ac:spMk id="25" creationId="{854AE4DE-48C4-47A8-8806-FC4921571C21}"/>
          </ac:spMkLst>
        </pc:spChg>
        <pc:spChg chg="add del mod">
          <ac:chgData name="nadamoto sayaka" userId="d88f257912f05df2" providerId="LiveId" clId="{97B1788C-6C20-45D4-A30F-33ABD5863822}" dt="2020-12-09T15:00:44.482" v="3434" actId="478"/>
          <ac:spMkLst>
            <pc:docMk/>
            <pc:sldMk cId="2562877370" sldId="287"/>
            <ac:spMk id="26" creationId="{C5B6BD92-95F3-41A2-BE01-5CE302B6A905}"/>
          </ac:spMkLst>
        </pc:spChg>
        <pc:spChg chg="add del mod">
          <ac:chgData name="nadamoto sayaka" userId="d88f257912f05df2" providerId="LiveId" clId="{97B1788C-6C20-45D4-A30F-33ABD5863822}" dt="2020-12-09T15:00:38.519" v="3432" actId="478"/>
          <ac:spMkLst>
            <pc:docMk/>
            <pc:sldMk cId="2562877370" sldId="287"/>
            <ac:spMk id="27" creationId="{30D97859-B6D0-4E66-AE07-E670095D08F9}"/>
          </ac:spMkLst>
        </pc:spChg>
        <pc:spChg chg="add del mod">
          <ac:chgData name="nadamoto sayaka" userId="d88f257912f05df2" providerId="LiveId" clId="{97B1788C-6C20-45D4-A30F-33ABD5863822}" dt="2020-12-09T15:00:38.519" v="3432" actId="478"/>
          <ac:spMkLst>
            <pc:docMk/>
            <pc:sldMk cId="2562877370" sldId="287"/>
            <ac:spMk id="28" creationId="{40B514CD-67AF-47A8-BD5A-DAA86428A2AC}"/>
          </ac:spMkLst>
        </pc:spChg>
        <pc:spChg chg="add del mod">
          <ac:chgData name="nadamoto sayaka" userId="d88f257912f05df2" providerId="LiveId" clId="{97B1788C-6C20-45D4-A30F-33ABD5863822}" dt="2020-12-09T15:00:46.584" v="3436" actId="478"/>
          <ac:spMkLst>
            <pc:docMk/>
            <pc:sldMk cId="2562877370" sldId="287"/>
            <ac:spMk id="29" creationId="{E1649855-C578-4AF3-AA4B-F398766FE21A}"/>
          </ac:spMkLst>
        </pc:spChg>
        <pc:spChg chg="add del mod">
          <ac:chgData name="nadamoto sayaka" userId="d88f257912f05df2" providerId="LiveId" clId="{97B1788C-6C20-45D4-A30F-33ABD5863822}" dt="2020-12-09T15:00:50.454" v="3437" actId="478"/>
          <ac:spMkLst>
            <pc:docMk/>
            <pc:sldMk cId="2562877370" sldId="287"/>
            <ac:spMk id="30" creationId="{10986A05-D612-438A-9E01-2F5EE09F6C4D}"/>
          </ac:spMkLst>
        </pc:spChg>
        <pc:spChg chg="add del mod">
          <ac:chgData name="nadamoto sayaka" userId="d88f257912f05df2" providerId="LiveId" clId="{97B1788C-6C20-45D4-A30F-33ABD5863822}" dt="2020-12-09T15:02:30.085" v="3538" actId="478"/>
          <ac:spMkLst>
            <pc:docMk/>
            <pc:sldMk cId="2562877370" sldId="287"/>
            <ac:spMk id="31" creationId="{2CD84ACE-20CD-4280-9FCE-94EB57146C43}"/>
          </ac:spMkLst>
        </pc:spChg>
        <pc:spChg chg="add del mod">
          <ac:chgData name="nadamoto sayaka" userId="d88f257912f05df2" providerId="LiveId" clId="{97B1788C-6C20-45D4-A30F-33ABD5863822}" dt="2020-12-09T15:01:49.076" v="3493" actId="478"/>
          <ac:spMkLst>
            <pc:docMk/>
            <pc:sldMk cId="2562877370" sldId="287"/>
            <ac:spMk id="32" creationId="{C3DE6BAE-7D09-445D-BEE2-559DDF526218}"/>
          </ac:spMkLst>
        </pc:spChg>
        <pc:spChg chg="add mod">
          <ac:chgData name="nadamoto sayaka" userId="d88f257912f05df2" providerId="LiveId" clId="{97B1788C-6C20-45D4-A30F-33ABD5863822}" dt="2020-12-09T15:03:42.904" v="3569" actId="1076"/>
          <ac:spMkLst>
            <pc:docMk/>
            <pc:sldMk cId="2562877370" sldId="287"/>
            <ac:spMk id="33" creationId="{ABC4E0E4-8857-47BC-BFAE-576F1A12020E}"/>
          </ac:spMkLst>
        </pc:spChg>
        <pc:picChg chg="del">
          <ac:chgData name="nadamoto sayaka" userId="d88f257912f05df2" providerId="LiveId" clId="{97B1788C-6C20-45D4-A30F-33ABD5863822}" dt="2020-12-09T14:42:42.158" v="2901" actId="478"/>
          <ac:picMkLst>
            <pc:docMk/>
            <pc:sldMk cId="2562877370" sldId="287"/>
            <ac:picMk id="5" creationId="{914E72B7-1C05-4AAC-B12B-6CF8131708A9}"/>
          </ac:picMkLst>
        </pc:picChg>
        <pc:picChg chg="add mod">
          <ac:chgData name="nadamoto sayaka" userId="d88f257912f05df2" providerId="LiveId" clId="{97B1788C-6C20-45D4-A30F-33ABD5863822}" dt="2020-12-09T14:47:21.285" v="2936" actId="1076"/>
          <ac:picMkLst>
            <pc:docMk/>
            <pc:sldMk cId="2562877370" sldId="287"/>
            <ac:picMk id="7" creationId="{10534A00-DD71-49FE-9F1A-1C39397B9B38}"/>
          </ac:picMkLst>
        </pc:picChg>
        <pc:picChg chg="add mod">
          <ac:chgData name="nadamoto sayaka" userId="d88f257912f05df2" providerId="LiveId" clId="{97B1788C-6C20-45D4-A30F-33ABD5863822}" dt="2020-12-09T14:45:50.129" v="2932" actId="1076"/>
          <ac:picMkLst>
            <pc:docMk/>
            <pc:sldMk cId="2562877370" sldId="287"/>
            <ac:picMk id="9" creationId="{CB34C1D2-7995-408D-A8DF-5F893C5CBFFE}"/>
          </ac:picMkLst>
        </pc:picChg>
        <pc:picChg chg="add mod">
          <ac:chgData name="nadamoto sayaka" userId="d88f257912f05df2" providerId="LiveId" clId="{97B1788C-6C20-45D4-A30F-33ABD5863822}" dt="2020-12-09T14:45:54.561" v="2933" actId="1076"/>
          <ac:picMkLst>
            <pc:docMk/>
            <pc:sldMk cId="2562877370" sldId="287"/>
            <ac:picMk id="12" creationId="{FF03D74F-F002-4D41-8F7D-5993BB7047C8}"/>
          </ac:picMkLst>
        </pc:picChg>
        <pc:picChg chg="add mod">
          <ac:chgData name="nadamoto sayaka" userId="d88f257912f05df2" providerId="LiveId" clId="{97B1788C-6C20-45D4-A30F-33ABD5863822}" dt="2020-12-09T14:45:58.463" v="2934" actId="1076"/>
          <ac:picMkLst>
            <pc:docMk/>
            <pc:sldMk cId="2562877370" sldId="287"/>
            <ac:picMk id="14" creationId="{FDDD4A40-88AF-42F8-B7B1-79C3430C2A55}"/>
          </ac:picMkLst>
        </pc:picChg>
        <pc:picChg chg="add mod">
          <ac:chgData name="nadamoto sayaka" userId="d88f257912f05df2" providerId="LiveId" clId="{97B1788C-6C20-45D4-A30F-33ABD5863822}" dt="2020-12-09T14:45:44.538" v="2931" actId="1076"/>
          <ac:picMkLst>
            <pc:docMk/>
            <pc:sldMk cId="2562877370" sldId="287"/>
            <ac:picMk id="16" creationId="{F5558976-4E6D-4F40-8583-537C055C024B}"/>
          </ac:picMkLst>
        </pc:picChg>
        <pc:cxnChg chg="add">
          <ac:chgData name="nadamoto sayaka" userId="d88f257912f05df2" providerId="LiveId" clId="{97B1788C-6C20-45D4-A30F-33ABD5863822}" dt="2020-12-09T14:47:31.102" v="2937" actId="11529"/>
          <ac:cxnSpMkLst>
            <pc:docMk/>
            <pc:sldMk cId="2562877370" sldId="287"/>
            <ac:cxnSpMk id="18" creationId="{CDC742D9-4208-4084-B65E-77F1DF443ACC}"/>
          </ac:cxnSpMkLst>
        </pc:cxnChg>
        <pc:cxnChg chg="add mod">
          <ac:chgData name="nadamoto sayaka" userId="d88f257912f05df2" providerId="LiveId" clId="{97B1788C-6C20-45D4-A30F-33ABD5863822}" dt="2020-12-09T14:47:54.678" v="2943" actId="14100"/>
          <ac:cxnSpMkLst>
            <pc:docMk/>
            <pc:sldMk cId="2562877370" sldId="287"/>
            <ac:cxnSpMk id="19" creationId="{AFB42D33-07F0-4DE5-988C-D38523D4EDA3}"/>
          </ac:cxnSpMkLst>
        </pc:cxnChg>
      </pc:sldChg>
      <pc:sldChg chg="modSp add mod">
        <pc:chgData name="nadamoto sayaka" userId="d88f257912f05df2" providerId="LiveId" clId="{97B1788C-6C20-45D4-A30F-33ABD5863822}" dt="2020-12-09T15:05:26.372" v="3582" actId="1076"/>
        <pc:sldMkLst>
          <pc:docMk/>
          <pc:sldMk cId="4103530217" sldId="288"/>
        </pc:sldMkLst>
        <pc:spChg chg="mod">
          <ac:chgData name="nadamoto sayaka" userId="d88f257912f05df2" providerId="LiveId" clId="{97B1788C-6C20-45D4-A30F-33ABD5863822}" dt="2020-12-09T15:04:46.811" v="3578" actId="20577"/>
          <ac:spMkLst>
            <pc:docMk/>
            <pc:sldMk cId="4103530217" sldId="288"/>
            <ac:spMk id="25" creationId="{854AE4DE-48C4-47A8-8806-FC4921571C21}"/>
          </ac:spMkLst>
        </pc:spChg>
        <pc:spChg chg="mod">
          <ac:chgData name="nadamoto sayaka" userId="d88f257912f05df2" providerId="LiveId" clId="{97B1788C-6C20-45D4-A30F-33ABD5863822}" dt="2020-12-09T15:05:26.372" v="3582" actId="1076"/>
          <ac:spMkLst>
            <pc:docMk/>
            <pc:sldMk cId="4103530217" sldId="288"/>
            <ac:spMk id="26" creationId="{C5B6BD92-95F3-41A2-BE01-5CE302B6A905}"/>
          </ac:spMkLst>
        </pc:spChg>
        <pc:spChg chg="mod">
          <ac:chgData name="nadamoto sayaka" userId="d88f257912f05df2" providerId="LiveId" clId="{97B1788C-6C20-45D4-A30F-33ABD5863822}" dt="2020-12-09T15:04:23.228" v="3571" actId="1076"/>
          <ac:spMkLst>
            <pc:docMk/>
            <pc:sldMk cId="4103530217" sldId="288"/>
            <ac:spMk id="27" creationId="{30D97859-B6D0-4E66-AE07-E670095D08F9}"/>
          </ac:spMkLst>
        </pc:spChg>
        <pc:spChg chg="mod">
          <ac:chgData name="nadamoto sayaka" userId="d88f257912f05df2" providerId="LiveId" clId="{97B1788C-6C20-45D4-A30F-33ABD5863822}" dt="2020-12-09T15:04:23.228" v="3571" actId="1076"/>
          <ac:spMkLst>
            <pc:docMk/>
            <pc:sldMk cId="4103530217" sldId="288"/>
            <ac:spMk id="28" creationId="{40B514CD-67AF-47A8-BD5A-DAA86428A2AC}"/>
          </ac:spMkLst>
        </pc:spChg>
        <pc:spChg chg="mod">
          <ac:chgData name="nadamoto sayaka" userId="d88f257912f05df2" providerId="LiveId" clId="{97B1788C-6C20-45D4-A30F-33ABD5863822}" dt="2020-12-09T15:04:58.457" v="3579" actId="1076"/>
          <ac:spMkLst>
            <pc:docMk/>
            <pc:sldMk cId="4103530217" sldId="288"/>
            <ac:spMk id="29" creationId="{E1649855-C578-4AF3-AA4B-F398766FE21A}"/>
          </ac:spMkLst>
        </pc:spChg>
        <pc:spChg chg="mod">
          <ac:chgData name="nadamoto sayaka" userId="d88f257912f05df2" providerId="LiveId" clId="{97B1788C-6C20-45D4-A30F-33ABD5863822}" dt="2020-12-09T15:05:08.224" v="3581" actId="1076"/>
          <ac:spMkLst>
            <pc:docMk/>
            <pc:sldMk cId="4103530217" sldId="288"/>
            <ac:spMk id="30" creationId="{10986A05-D612-438A-9E01-2F5EE09F6C4D}"/>
          </ac:spMkLst>
        </pc:spChg>
      </pc:sldChg>
      <pc:sldChg chg="modSp add mod">
        <pc:chgData name="nadamoto sayaka" userId="d88f257912f05df2" providerId="LiveId" clId="{97B1788C-6C20-45D4-A30F-33ABD5863822}" dt="2020-12-09T15:07:10.487" v="3586" actId="207"/>
        <pc:sldMkLst>
          <pc:docMk/>
          <pc:sldMk cId="3688006425" sldId="289"/>
        </pc:sldMkLst>
        <pc:spChg chg="mod">
          <ac:chgData name="nadamoto sayaka" userId="d88f257912f05df2" providerId="LiveId" clId="{97B1788C-6C20-45D4-A30F-33ABD5863822}" dt="2020-12-09T15:07:10.487" v="3586" actId="207"/>
          <ac:spMkLst>
            <pc:docMk/>
            <pc:sldMk cId="3688006425" sldId="289"/>
            <ac:spMk id="4" creationId="{BA03BE2E-D1D4-4B56-8C8A-D94DF6F734A6}"/>
          </ac:spMkLst>
        </pc:spChg>
      </pc:sldChg>
      <pc:sldChg chg="addSp delSp modSp add mod modNotesTx">
        <pc:chgData name="nadamoto sayaka" userId="d88f257912f05df2" providerId="LiveId" clId="{97B1788C-6C20-45D4-A30F-33ABD5863822}" dt="2020-12-10T06:13:11.826" v="15630" actId="20577"/>
        <pc:sldMkLst>
          <pc:docMk/>
          <pc:sldMk cId="1351685639" sldId="290"/>
        </pc:sldMkLst>
        <pc:spChg chg="mod">
          <ac:chgData name="nadamoto sayaka" userId="d88f257912f05df2" providerId="LiveId" clId="{97B1788C-6C20-45D4-A30F-33ABD5863822}" dt="2020-12-09T15:11:07.395" v="3647" actId="20577"/>
          <ac:spMkLst>
            <pc:docMk/>
            <pc:sldMk cId="1351685639" sldId="290"/>
            <ac:spMk id="2" creationId="{58DAAD74-1125-4EA7-AF22-B462FDE64F21}"/>
          </ac:spMkLst>
        </pc:spChg>
        <pc:spChg chg="mod">
          <ac:chgData name="nadamoto sayaka" userId="d88f257912f05df2" providerId="LiveId" clId="{97B1788C-6C20-45D4-A30F-33ABD5863822}" dt="2020-12-09T15:10:58.621" v="3623" actId="20577"/>
          <ac:spMkLst>
            <pc:docMk/>
            <pc:sldMk cId="1351685639" sldId="290"/>
            <ac:spMk id="5" creationId="{3C2165DD-199B-4CAA-900C-1EB43D8D5A8F}"/>
          </ac:spMkLst>
        </pc:spChg>
        <pc:spChg chg="add mod">
          <ac:chgData name="nadamoto sayaka" userId="d88f257912f05df2" providerId="LiveId" clId="{97B1788C-6C20-45D4-A30F-33ABD5863822}" dt="2020-12-09T15:11:33.954" v="3654" actId="20577"/>
          <ac:spMkLst>
            <pc:docMk/>
            <pc:sldMk cId="1351685639" sldId="290"/>
            <ac:spMk id="7" creationId="{C17DD248-6360-404D-B714-CC8BD004BA1A}"/>
          </ac:spMkLst>
        </pc:spChg>
        <pc:spChg chg="del">
          <ac:chgData name="nadamoto sayaka" userId="d88f257912f05df2" providerId="LiveId" clId="{97B1788C-6C20-45D4-A30F-33ABD5863822}" dt="2020-12-09T15:10:53.621" v="3613" actId="478"/>
          <ac:spMkLst>
            <pc:docMk/>
            <pc:sldMk cId="1351685639" sldId="290"/>
            <ac:spMk id="8" creationId="{898F1CB5-7EF1-4E23-B290-6DB207346AC1}"/>
          </ac:spMkLst>
        </pc:spChg>
        <pc:spChg chg="add mod">
          <ac:chgData name="nadamoto sayaka" userId="d88f257912f05df2" providerId="LiveId" clId="{97B1788C-6C20-45D4-A30F-33ABD5863822}" dt="2020-12-10T02:11:14.038" v="5818" actId="1076"/>
          <ac:spMkLst>
            <pc:docMk/>
            <pc:sldMk cId="1351685639" sldId="290"/>
            <ac:spMk id="9" creationId="{9B89E98B-B10C-4392-B042-68E527709B13}"/>
          </ac:spMkLst>
        </pc:spChg>
        <pc:spChg chg="add del mod">
          <ac:chgData name="nadamoto sayaka" userId="d88f257912f05df2" providerId="LiveId" clId="{97B1788C-6C20-45D4-A30F-33ABD5863822}" dt="2020-12-10T02:03:34.731" v="5562" actId="478"/>
          <ac:spMkLst>
            <pc:docMk/>
            <pc:sldMk cId="1351685639" sldId="290"/>
            <ac:spMk id="10" creationId="{783877F7-337C-42D4-932A-71A0A58D4003}"/>
          </ac:spMkLst>
        </pc:spChg>
        <pc:spChg chg="add mod">
          <ac:chgData name="nadamoto sayaka" userId="d88f257912f05df2" providerId="LiveId" clId="{97B1788C-6C20-45D4-A30F-33ABD5863822}" dt="2020-12-10T02:17:43.917" v="6026" actId="1076"/>
          <ac:spMkLst>
            <pc:docMk/>
            <pc:sldMk cId="1351685639" sldId="290"/>
            <ac:spMk id="11" creationId="{1787F448-C5AD-4598-ABDD-23CC37DFA3B5}"/>
          </ac:spMkLst>
        </pc:spChg>
        <pc:spChg chg="add mod">
          <ac:chgData name="nadamoto sayaka" userId="d88f257912f05df2" providerId="LiveId" clId="{97B1788C-6C20-45D4-A30F-33ABD5863822}" dt="2020-12-10T02:15:47.221" v="5822" actId="1076"/>
          <ac:spMkLst>
            <pc:docMk/>
            <pc:sldMk cId="1351685639" sldId="290"/>
            <ac:spMk id="12" creationId="{008A008C-CA19-4291-8498-25130AC7CB80}"/>
          </ac:spMkLst>
        </pc:spChg>
        <pc:spChg chg="add mod">
          <ac:chgData name="nadamoto sayaka" userId="d88f257912f05df2" providerId="LiveId" clId="{97B1788C-6C20-45D4-A30F-33ABD5863822}" dt="2020-12-10T02:35:25.982" v="6247" actId="1076"/>
          <ac:spMkLst>
            <pc:docMk/>
            <pc:sldMk cId="1351685639" sldId="290"/>
            <ac:spMk id="13" creationId="{5D5CA7E3-CF9A-4C7E-9986-A52FA3DE2CC6}"/>
          </ac:spMkLst>
        </pc:spChg>
        <pc:graphicFrameChg chg="add mod modGraphic">
          <ac:chgData name="nadamoto sayaka" userId="d88f257912f05df2" providerId="LiveId" clId="{97B1788C-6C20-45D4-A30F-33ABD5863822}" dt="2020-12-10T02:10:24.862" v="5787" actId="20577"/>
          <ac:graphicFrameMkLst>
            <pc:docMk/>
            <pc:sldMk cId="1351685639" sldId="290"/>
            <ac:graphicFrameMk id="4" creationId="{64B29744-05B9-42BA-B797-2089FAB95F16}"/>
          </ac:graphicFrameMkLst>
        </pc:graphicFrameChg>
        <pc:graphicFrameChg chg="add del mod modGraphic">
          <ac:chgData name="nadamoto sayaka" userId="d88f257912f05df2" providerId="LiveId" clId="{97B1788C-6C20-45D4-A30F-33ABD5863822}" dt="2020-12-10T02:03:32.142" v="5561" actId="478"/>
          <ac:graphicFrameMkLst>
            <pc:docMk/>
            <pc:sldMk cId="1351685639" sldId="290"/>
            <ac:graphicFrameMk id="6" creationId="{D8933063-2432-4B45-B036-FA2CB49DB945}"/>
          </ac:graphicFrameMkLst>
        </pc:graphicFrameChg>
        <pc:picChg chg="del">
          <ac:chgData name="nadamoto sayaka" userId="d88f257912f05df2" providerId="LiveId" clId="{97B1788C-6C20-45D4-A30F-33ABD5863822}" dt="2020-12-09T15:10:50.592" v="3612" actId="478"/>
          <ac:picMkLst>
            <pc:docMk/>
            <pc:sldMk cId="1351685639" sldId="290"/>
            <ac:picMk id="4" creationId="{1B41A755-621B-4154-BCB8-40A69B2E5936}"/>
          </ac:picMkLst>
        </pc:picChg>
      </pc:sldChg>
      <pc:sldChg chg="addSp delSp modSp add mod modNotesTx">
        <pc:chgData name="nadamoto sayaka" userId="d88f257912f05df2" providerId="LiveId" clId="{97B1788C-6C20-45D4-A30F-33ABD5863822}" dt="2020-12-10T06:16:14.112" v="16230" actId="20577"/>
        <pc:sldMkLst>
          <pc:docMk/>
          <pc:sldMk cId="3322099229" sldId="291"/>
        </pc:sldMkLst>
        <pc:spChg chg="add del mod">
          <ac:chgData name="nadamoto sayaka" userId="d88f257912f05df2" providerId="LiveId" clId="{97B1788C-6C20-45D4-A30F-33ABD5863822}" dt="2020-12-09T15:22:34.253" v="4045"/>
          <ac:spMkLst>
            <pc:docMk/>
            <pc:sldMk cId="3322099229" sldId="291"/>
            <ac:spMk id="4" creationId="{6BCA3797-EAAB-480B-950F-E3374C7EC8D1}"/>
          </ac:spMkLst>
        </pc:spChg>
        <pc:spChg chg="add mod">
          <ac:chgData name="nadamoto sayaka" userId="d88f257912f05df2" providerId="LiveId" clId="{97B1788C-6C20-45D4-A30F-33ABD5863822}" dt="2020-12-09T15:27:16.527" v="4112" actId="20577"/>
          <ac:spMkLst>
            <pc:docMk/>
            <pc:sldMk cId="3322099229" sldId="291"/>
            <ac:spMk id="8" creationId="{D9B1EE26-EA44-4BFE-B84F-22CF54150FCF}"/>
          </ac:spMkLst>
        </pc:spChg>
        <pc:spChg chg="add del">
          <ac:chgData name="nadamoto sayaka" userId="d88f257912f05df2" providerId="LiveId" clId="{97B1788C-6C20-45D4-A30F-33ABD5863822}" dt="2020-12-10T03:20:03.587" v="7267" actId="478"/>
          <ac:spMkLst>
            <pc:docMk/>
            <pc:sldMk cId="3322099229" sldId="291"/>
            <ac:spMk id="9" creationId="{9B89E98B-B10C-4392-B042-68E527709B13}"/>
          </ac:spMkLst>
        </pc:spChg>
        <pc:spChg chg="mod">
          <ac:chgData name="nadamoto sayaka" userId="d88f257912f05df2" providerId="LiveId" clId="{97B1788C-6C20-45D4-A30F-33ABD5863822}" dt="2020-12-10T02:35:35.984" v="6251" actId="20577"/>
          <ac:spMkLst>
            <pc:docMk/>
            <pc:sldMk cId="3322099229" sldId="291"/>
            <ac:spMk id="10" creationId="{783877F7-337C-42D4-932A-71A0A58D4003}"/>
          </ac:spMkLst>
        </pc:spChg>
        <pc:spChg chg="add mod">
          <ac:chgData name="nadamoto sayaka" userId="d88f257912f05df2" providerId="LiveId" clId="{97B1788C-6C20-45D4-A30F-33ABD5863822}" dt="2020-12-09T15:21:20.112" v="4032" actId="14100"/>
          <ac:spMkLst>
            <pc:docMk/>
            <pc:sldMk cId="3322099229" sldId="291"/>
            <ac:spMk id="11" creationId="{3844980C-CD39-427E-91C5-1DDFC6728267}"/>
          </ac:spMkLst>
        </pc:spChg>
        <pc:spChg chg="add mod">
          <ac:chgData name="nadamoto sayaka" userId="d88f257912f05df2" providerId="LiveId" clId="{97B1788C-6C20-45D4-A30F-33ABD5863822}" dt="2020-12-09T15:22:33.633" v="4043" actId="14100"/>
          <ac:spMkLst>
            <pc:docMk/>
            <pc:sldMk cId="3322099229" sldId="291"/>
            <ac:spMk id="13" creationId="{73F838BB-4271-4210-8F8A-F27DBD9DE83E}"/>
          </ac:spMkLst>
        </pc:spChg>
        <pc:spChg chg="add mod">
          <ac:chgData name="nadamoto sayaka" userId="d88f257912f05df2" providerId="LiveId" clId="{97B1788C-6C20-45D4-A30F-33ABD5863822}" dt="2020-12-09T15:26:13.985" v="4095" actId="255"/>
          <ac:spMkLst>
            <pc:docMk/>
            <pc:sldMk cId="3322099229" sldId="291"/>
            <ac:spMk id="14" creationId="{B042F7DB-E6D7-4CDD-AAFD-70280CBEF0CF}"/>
          </ac:spMkLst>
        </pc:spChg>
        <pc:spChg chg="add mod">
          <ac:chgData name="nadamoto sayaka" userId="d88f257912f05df2" providerId="LiveId" clId="{97B1788C-6C20-45D4-A30F-33ABD5863822}" dt="2020-12-09T15:27:51.293" v="4116" actId="1076"/>
          <ac:spMkLst>
            <pc:docMk/>
            <pc:sldMk cId="3322099229" sldId="291"/>
            <ac:spMk id="15" creationId="{699F64BC-024F-47E0-9269-2EFECE7889DD}"/>
          </ac:spMkLst>
        </pc:spChg>
        <pc:spChg chg="add mod">
          <ac:chgData name="nadamoto sayaka" userId="d88f257912f05df2" providerId="LiveId" clId="{97B1788C-6C20-45D4-A30F-33ABD5863822}" dt="2020-12-09T15:28:11.925" v="4120" actId="1076"/>
          <ac:spMkLst>
            <pc:docMk/>
            <pc:sldMk cId="3322099229" sldId="291"/>
            <ac:spMk id="16" creationId="{B7BD1214-D5CD-46C0-BEEC-8F65AD3B7EF3}"/>
          </ac:spMkLst>
        </pc:spChg>
        <pc:spChg chg="add del">
          <ac:chgData name="nadamoto sayaka" userId="d88f257912f05df2" providerId="LiveId" clId="{97B1788C-6C20-45D4-A30F-33ABD5863822}" dt="2020-12-10T03:17:35.655" v="7222" actId="22"/>
          <ac:spMkLst>
            <pc:docMk/>
            <pc:sldMk cId="3322099229" sldId="291"/>
            <ac:spMk id="17" creationId="{88CA8F65-38FB-42D6-9F94-59C57F04D7AF}"/>
          </ac:spMkLst>
        </pc:spChg>
        <pc:spChg chg="add del mod">
          <ac:chgData name="nadamoto sayaka" userId="d88f257912f05df2" providerId="LiveId" clId="{97B1788C-6C20-45D4-A30F-33ABD5863822}" dt="2020-12-10T03:20:03.010" v="7266"/>
          <ac:spMkLst>
            <pc:docMk/>
            <pc:sldMk cId="3322099229" sldId="291"/>
            <ac:spMk id="18" creationId="{F2C1291A-32EC-49DA-8D52-84CA60C54BE1}"/>
          </ac:spMkLst>
        </pc:spChg>
        <pc:picChg chg="add mod">
          <ac:chgData name="nadamoto sayaka" userId="d88f257912f05df2" providerId="LiveId" clId="{97B1788C-6C20-45D4-A30F-33ABD5863822}" dt="2020-12-09T15:21:42.720" v="4035" actId="1076"/>
          <ac:picMkLst>
            <pc:docMk/>
            <pc:sldMk cId="3322099229" sldId="291"/>
            <ac:picMk id="12" creationId="{5EF3A757-BB42-4AF3-8644-C7AB06004653}"/>
          </ac:picMkLst>
        </pc:picChg>
      </pc:sldChg>
      <pc:sldChg chg="addSp delSp modSp add mod modNotesTx">
        <pc:chgData name="nadamoto sayaka" userId="d88f257912f05df2" providerId="LiveId" clId="{97B1788C-6C20-45D4-A30F-33ABD5863822}" dt="2020-12-10T12:10:08.109" v="19730" actId="20577"/>
        <pc:sldMkLst>
          <pc:docMk/>
          <pc:sldMk cId="798043372" sldId="292"/>
        </pc:sldMkLst>
        <pc:spChg chg="add del">
          <ac:chgData name="nadamoto sayaka" userId="d88f257912f05df2" providerId="LiveId" clId="{97B1788C-6C20-45D4-A30F-33ABD5863822}" dt="2020-12-10T03:18:08.487" v="7231" actId="478"/>
          <ac:spMkLst>
            <pc:docMk/>
            <pc:sldMk cId="798043372" sldId="292"/>
            <ac:spMk id="7" creationId="{C17DD248-6360-404D-B714-CC8BD004BA1A}"/>
          </ac:spMkLst>
        </pc:spChg>
        <pc:spChg chg="mod">
          <ac:chgData name="nadamoto sayaka" userId="d88f257912f05df2" providerId="LiveId" clId="{97B1788C-6C20-45D4-A30F-33ABD5863822}" dt="2020-12-09T15:29:24.933" v="4150" actId="20577"/>
          <ac:spMkLst>
            <pc:docMk/>
            <pc:sldMk cId="798043372" sldId="292"/>
            <ac:spMk id="8" creationId="{D9B1EE26-EA44-4BFE-B84F-22CF54150FCF}"/>
          </ac:spMkLst>
        </pc:spChg>
        <pc:spChg chg="add del">
          <ac:chgData name="nadamoto sayaka" userId="d88f257912f05df2" providerId="LiveId" clId="{97B1788C-6C20-45D4-A30F-33ABD5863822}" dt="2020-12-10T03:20:02.444" v="7265" actId="478"/>
          <ac:spMkLst>
            <pc:docMk/>
            <pc:sldMk cId="798043372" sldId="292"/>
            <ac:spMk id="9" creationId="{9B89E98B-B10C-4392-B042-68E527709B13}"/>
          </ac:spMkLst>
        </pc:spChg>
        <pc:spChg chg="mod">
          <ac:chgData name="nadamoto sayaka" userId="d88f257912f05df2" providerId="LiveId" clId="{97B1788C-6C20-45D4-A30F-33ABD5863822}" dt="2020-12-10T02:35:39.960" v="6253" actId="20577"/>
          <ac:spMkLst>
            <pc:docMk/>
            <pc:sldMk cId="798043372" sldId="292"/>
            <ac:spMk id="10" creationId="{783877F7-337C-42D4-932A-71A0A58D4003}"/>
          </ac:spMkLst>
        </pc:spChg>
        <pc:spChg chg="mod">
          <ac:chgData name="nadamoto sayaka" userId="d88f257912f05df2" providerId="LiveId" clId="{97B1788C-6C20-45D4-A30F-33ABD5863822}" dt="2020-12-09T15:28:49.321" v="4123" actId="1076"/>
          <ac:spMkLst>
            <pc:docMk/>
            <pc:sldMk cId="798043372" sldId="292"/>
            <ac:spMk id="11" creationId="{3844980C-CD39-427E-91C5-1DDFC6728267}"/>
          </ac:spMkLst>
        </pc:spChg>
        <pc:spChg chg="mod">
          <ac:chgData name="nadamoto sayaka" userId="d88f257912f05df2" providerId="LiveId" clId="{97B1788C-6C20-45D4-A30F-33ABD5863822}" dt="2020-12-09T15:28:42.452" v="4122" actId="1076"/>
          <ac:spMkLst>
            <pc:docMk/>
            <pc:sldMk cId="798043372" sldId="292"/>
            <ac:spMk id="13" creationId="{73F838BB-4271-4210-8F8A-F27DBD9DE83E}"/>
          </ac:spMkLst>
        </pc:spChg>
        <pc:spChg chg="mod">
          <ac:chgData name="nadamoto sayaka" userId="d88f257912f05df2" providerId="LiveId" clId="{97B1788C-6C20-45D4-A30F-33ABD5863822}" dt="2020-12-09T15:29:30.503" v="4151" actId="1076"/>
          <ac:spMkLst>
            <pc:docMk/>
            <pc:sldMk cId="798043372" sldId="292"/>
            <ac:spMk id="14" creationId="{B042F7DB-E6D7-4CDD-AAFD-70280CBEF0CF}"/>
          </ac:spMkLst>
        </pc:spChg>
        <pc:spChg chg="add del mod">
          <ac:chgData name="nadamoto sayaka" userId="d88f257912f05df2" providerId="LiveId" clId="{97B1788C-6C20-45D4-A30F-33ABD5863822}" dt="2020-12-10T03:20:01.405" v="7264"/>
          <ac:spMkLst>
            <pc:docMk/>
            <pc:sldMk cId="798043372" sldId="292"/>
            <ac:spMk id="15" creationId="{471A3929-817A-486B-BCE9-932419482826}"/>
          </ac:spMkLst>
        </pc:spChg>
        <pc:spChg chg="del">
          <ac:chgData name="nadamoto sayaka" userId="d88f257912f05df2" providerId="LiveId" clId="{97B1788C-6C20-45D4-A30F-33ABD5863822}" dt="2020-12-09T15:29:14.046" v="4139" actId="478"/>
          <ac:spMkLst>
            <pc:docMk/>
            <pc:sldMk cId="798043372" sldId="292"/>
            <ac:spMk id="15" creationId="{699F64BC-024F-47E0-9269-2EFECE7889DD}"/>
          </ac:spMkLst>
        </pc:spChg>
        <pc:spChg chg="mod">
          <ac:chgData name="nadamoto sayaka" userId="d88f257912f05df2" providerId="LiveId" clId="{97B1788C-6C20-45D4-A30F-33ABD5863822}" dt="2020-12-09T15:29:41.922" v="4153" actId="1076"/>
          <ac:spMkLst>
            <pc:docMk/>
            <pc:sldMk cId="798043372" sldId="292"/>
            <ac:spMk id="16" creationId="{B7BD1214-D5CD-46C0-BEEC-8F65AD3B7EF3}"/>
          </ac:spMkLst>
        </pc:spChg>
      </pc:sldChg>
      <pc:sldChg chg="addSp delSp modSp add mod ord modNotesTx">
        <pc:chgData name="nadamoto sayaka" userId="d88f257912f05df2" providerId="LiveId" clId="{97B1788C-6C20-45D4-A30F-33ABD5863822}" dt="2020-12-10T06:19:26.731" v="16624" actId="20577"/>
        <pc:sldMkLst>
          <pc:docMk/>
          <pc:sldMk cId="848860639" sldId="293"/>
        </pc:sldMkLst>
        <pc:spChg chg="add mod">
          <ac:chgData name="nadamoto sayaka" userId="d88f257912f05df2" providerId="LiveId" clId="{97B1788C-6C20-45D4-A30F-33ABD5863822}" dt="2020-12-09T15:32:23.749" v="4259" actId="1076"/>
          <ac:spMkLst>
            <pc:docMk/>
            <pc:sldMk cId="848860639" sldId="293"/>
            <ac:spMk id="4" creationId="{BB47FD92-8CF8-436E-B1B7-44F20D62A1F0}"/>
          </ac:spMkLst>
        </pc:spChg>
        <pc:spChg chg="del">
          <ac:chgData name="nadamoto sayaka" userId="d88f257912f05df2" providerId="LiveId" clId="{97B1788C-6C20-45D4-A30F-33ABD5863822}" dt="2020-12-09T15:30:36.122" v="4159" actId="478"/>
          <ac:spMkLst>
            <pc:docMk/>
            <pc:sldMk cId="848860639" sldId="293"/>
            <ac:spMk id="8" creationId="{D9B1EE26-EA44-4BFE-B84F-22CF54150FCF}"/>
          </ac:spMkLst>
        </pc:spChg>
        <pc:spChg chg="add del">
          <ac:chgData name="nadamoto sayaka" userId="d88f257912f05df2" providerId="LiveId" clId="{97B1788C-6C20-45D4-A30F-33ABD5863822}" dt="2020-12-10T03:20:00.403" v="7263" actId="478"/>
          <ac:spMkLst>
            <pc:docMk/>
            <pc:sldMk cId="848860639" sldId="293"/>
            <ac:spMk id="9" creationId="{9B89E98B-B10C-4392-B042-68E527709B13}"/>
          </ac:spMkLst>
        </pc:spChg>
        <pc:spChg chg="mod">
          <ac:chgData name="nadamoto sayaka" userId="d88f257912f05df2" providerId="LiveId" clId="{97B1788C-6C20-45D4-A30F-33ABD5863822}" dt="2020-12-10T02:35:43.763" v="6255" actId="20577"/>
          <ac:spMkLst>
            <pc:docMk/>
            <pc:sldMk cId="848860639" sldId="293"/>
            <ac:spMk id="10" creationId="{783877F7-337C-42D4-932A-71A0A58D4003}"/>
          </ac:spMkLst>
        </pc:spChg>
        <pc:spChg chg="mod">
          <ac:chgData name="nadamoto sayaka" userId="d88f257912f05df2" providerId="LiveId" clId="{97B1788C-6C20-45D4-A30F-33ABD5863822}" dt="2020-12-09T15:30:22.107" v="4156" actId="1076"/>
          <ac:spMkLst>
            <pc:docMk/>
            <pc:sldMk cId="848860639" sldId="293"/>
            <ac:spMk id="11" creationId="{3844980C-CD39-427E-91C5-1DDFC6728267}"/>
          </ac:spMkLst>
        </pc:spChg>
        <pc:spChg chg="del">
          <ac:chgData name="nadamoto sayaka" userId="d88f257912f05df2" providerId="LiveId" clId="{97B1788C-6C20-45D4-A30F-33ABD5863822}" dt="2020-12-09T15:30:30.200" v="4158" actId="478"/>
          <ac:spMkLst>
            <pc:docMk/>
            <pc:sldMk cId="848860639" sldId="293"/>
            <ac:spMk id="13" creationId="{73F838BB-4271-4210-8F8A-F27DBD9DE83E}"/>
          </ac:spMkLst>
        </pc:spChg>
        <pc:spChg chg="del">
          <ac:chgData name="nadamoto sayaka" userId="d88f257912f05df2" providerId="LiveId" clId="{97B1788C-6C20-45D4-A30F-33ABD5863822}" dt="2020-12-09T15:30:38.966" v="4160" actId="478"/>
          <ac:spMkLst>
            <pc:docMk/>
            <pc:sldMk cId="848860639" sldId="293"/>
            <ac:spMk id="14" creationId="{B042F7DB-E6D7-4CDD-AAFD-70280CBEF0CF}"/>
          </ac:spMkLst>
        </pc:spChg>
        <pc:spChg chg="add del mod">
          <ac:chgData name="nadamoto sayaka" userId="d88f257912f05df2" providerId="LiveId" clId="{97B1788C-6C20-45D4-A30F-33ABD5863822}" dt="2020-12-10T03:19:59.810" v="7262"/>
          <ac:spMkLst>
            <pc:docMk/>
            <pc:sldMk cId="848860639" sldId="293"/>
            <ac:spMk id="14" creationId="{C5C6A995-A464-4DB9-A058-FC8CF5EE0945}"/>
          </ac:spMkLst>
        </pc:spChg>
        <pc:spChg chg="add mod">
          <ac:chgData name="nadamoto sayaka" userId="d88f257912f05df2" providerId="LiveId" clId="{97B1788C-6C20-45D4-A30F-33ABD5863822}" dt="2020-12-09T15:31:37.241" v="4163" actId="1076"/>
          <ac:spMkLst>
            <pc:docMk/>
            <pc:sldMk cId="848860639" sldId="293"/>
            <ac:spMk id="15" creationId="{6F66A474-8A2F-4AA0-9FBC-6EF251BCD5FD}"/>
          </ac:spMkLst>
        </pc:spChg>
        <pc:spChg chg="del">
          <ac:chgData name="nadamoto sayaka" userId="d88f257912f05df2" providerId="LiveId" clId="{97B1788C-6C20-45D4-A30F-33ABD5863822}" dt="2020-12-09T15:30:41.601" v="4161" actId="478"/>
          <ac:spMkLst>
            <pc:docMk/>
            <pc:sldMk cId="848860639" sldId="293"/>
            <ac:spMk id="16" creationId="{B7BD1214-D5CD-46C0-BEEC-8F65AD3B7EF3}"/>
          </ac:spMkLst>
        </pc:spChg>
        <pc:spChg chg="add del mod">
          <ac:chgData name="nadamoto sayaka" userId="d88f257912f05df2" providerId="LiveId" clId="{97B1788C-6C20-45D4-A30F-33ABD5863822}" dt="2020-12-09T15:33:11.167" v="4325" actId="478"/>
          <ac:spMkLst>
            <pc:docMk/>
            <pc:sldMk cId="848860639" sldId="293"/>
            <ac:spMk id="17" creationId="{15D27DAC-AE6C-45CC-A875-71207E8E3B2A}"/>
          </ac:spMkLst>
        </pc:spChg>
        <pc:spChg chg="add mod">
          <ac:chgData name="nadamoto sayaka" userId="d88f257912f05df2" providerId="LiveId" clId="{97B1788C-6C20-45D4-A30F-33ABD5863822}" dt="2020-12-09T15:34:18.487" v="4356" actId="1076"/>
          <ac:spMkLst>
            <pc:docMk/>
            <pc:sldMk cId="848860639" sldId="293"/>
            <ac:spMk id="18" creationId="{3877C947-34E5-483B-AF38-497FCBAB3BA4}"/>
          </ac:spMkLst>
        </pc:spChg>
        <pc:spChg chg="add mod">
          <ac:chgData name="nadamoto sayaka" userId="d88f257912f05df2" providerId="LiveId" clId="{97B1788C-6C20-45D4-A30F-33ABD5863822}" dt="2020-12-09T15:34:22.457" v="4357" actId="1076"/>
          <ac:spMkLst>
            <pc:docMk/>
            <pc:sldMk cId="848860639" sldId="293"/>
            <ac:spMk id="19" creationId="{BBEC48F3-2F14-462E-884E-FD298A093EA3}"/>
          </ac:spMkLst>
        </pc:spChg>
        <pc:picChg chg="del">
          <ac:chgData name="nadamoto sayaka" userId="d88f257912f05df2" providerId="LiveId" clId="{97B1788C-6C20-45D4-A30F-33ABD5863822}" dt="2020-12-09T15:30:28.884" v="4157" actId="478"/>
          <ac:picMkLst>
            <pc:docMk/>
            <pc:sldMk cId="848860639" sldId="293"/>
            <ac:picMk id="12" creationId="{5EF3A757-BB42-4AF3-8644-C7AB06004653}"/>
          </ac:picMkLst>
        </pc:picChg>
      </pc:sldChg>
      <pc:sldChg chg="addSp delSp modSp add mod modNotesTx">
        <pc:chgData name="nadamoto sayaka" userId="d88f257912f05df2" providerId="LiveId" clId="{97B1788C-6C20-45D4-A30F-33ABD5863822}" dt="2020-12-10T06:19:50.991" v="16721" actId="20577"/>
        <pc:sldMkLst>
          <pc:docMk/>
          <pc:sldMk cId="1329178350" sldId="294"/>
        </pc:sldMkLst>
        <pc:spChg chg="mod">
          <ac:chgData name="nadamoto sayaka" userId="d88f257912f05df2" providerId="LiveId" clId="{97B1788C-6C20-45D4-A30F-33ABD5863822}" dt="2020-12-09T15:34:55.353" v="4362" actId="1076"/>
          <ac:spMkLst>
            <pc:docMk/>
            <pc:sldMk cId="1329178350" sldId="294"/>
            <ac:spMk id="4" creationId="{BB47FD92-8CF8-436E-B1B7-44F20D62A1F0}"/>
          </ac:spMkLst>
        </pc:spChg>
        <pc:spChg chg="add del">
          <ac:chgData name="nadamoto sayaka" userId="d88f257912f05df2" providerId="LiveId" clId="{97B1788C-6C20-45D4-A30F-33ABD5863822}" dt="2020-12-10T03:19:59.401" v="7261" actId="478"/>
          <ac:spMkLst>
            <pc:docMk/>
            <pc:sldMk cId="1329178350" sldId="294"/>
            <ac:spMk id="9" creationId="{9B89E98B-B10C-4392-B042-68E527709B13}"/>
          </ac:spMkLst>
        </pc:spChg>
        <pc:spChg chg="mod">
          <ac:chgData name="nadamoto sayaka" userId="d88f257912f05df2" providerId="LiveId" clId="{97B1788C-6C20-45D4-A30F-33ABD5863822}" dt="2020-12-10T02:35:47.786" v="6257" actId="20577"/>
          <ac:spMkLst>
            <pc:docMk/>
            <pc:sldMk cId="1329178350" sldId="294"/>
            <ac:spMk id="10" creationId="{783877F7-337C-42D4-932A-71A0A58D4003}"/>
          </ac:spMkLst>
        </pc:spChg>
        <pc:spChg chg="mod">
          <ac:chgData name="nadamoto sayaka" userId="d88f257912f05df2" providerId="LiveId" clId="{97B1788C-6C20-45D4-A30F-33ABD5863822}" dt="2020-12-09T15:34:46.604" v="4359" actId="1076"/>
          <ac:spMkLst>
            <pc:docMk/>
            <pc:sldMk cId="1329178350" sldId="294"/>
            <ac:spMk id="11" creationId="{3844980C-CD39-427E-91C5-1DDFC6728267}"/>
          </ac:spMkLst>
        </pc:spChg>
        <pc:spChg chg="add del mod">
          <ac:chgData name="nadamoto sayaka" userId="d88f257912f05df2" providerId="LiveId" clId="{97B1788C-6C20-45D4-A30F-33ABD5863822}" dt="2020-12-10T03:19:58.996" v="7260"/>
          <ac:spMkLst>
            <pc:docMk/>
            <pc:sldMk cId="1329178350" sldId="294"/>
            <ac:spMk id="12" creationId="{A595C8B6-349B-4141-AD92-BBFE64049892}"/>
          </ac:spMkLst>
        </pc:spChg>
        <pc:spChg chg="mod">
          <ac:chgData name="nadamoto sayaka" userId="d88f257912f05df2" providerId="LiveId" clId="{97B1788C-6C20-45D4-A30F-33ABD5863822}" dt="2020-12-09T15:34:50.113" v="4360" actId="1076"/>
          <ac:spMkLst>
            <pc:docMk/>
            <pc:sldMk cId="1329178350" sldId="294"/>
            <ac:spMk id="15" creationId="{6F66A474-8A2F-4AA0-9FBC-6EF251BCD5FD}"/>
          </ac:spMkLst>
        </pc:spChg>
        <pc:spChg chg="del">
          <ac:chgData name="nadamoto sayaka" userId="d88f257912f05df2" providerId="LiveId" clId="{97B1788C-6C20-45D4-A30F-33ABD5863822}" dt="2020-12-09T15:35:00.732" v="4364" actId="478"/>
          <ac:spMkLst>
            <pc:docMk/>
            <pc:sldMk cId="1329178350" sldId="294"/>
            <ac:spMk id="18" creationId="{3877C947-34E5-483B-AF38-497FCBAB3BA4}"/>
          </ac:spMkLst>
        </pc:spChg>
        <pc:spChg chg="del">
          <ac:chgData name="nadamoto sayaka" userId="d88f257912f05df2" providerId="LiveId" clId="{97B1788C-6C20-45D4-A30F-33ABD5863822}" dt="2020-12-09T15:34:58.125" v="4363" actId="478"/>
          <ac:spMkLst>
            <pc:docMk/>
            <pc:sldMk cId="1329178350" sldId="294"/>
            <ac:spMk id="19" creationId="{BBEC48F3-2F14-462E-884E-FD298A093EA3}"/>
          </ac:spMkLst>
        </pc:spChg>
      </pc:sldChg>
      <pc:sldChg chg="addSp delSp modSp add mod modNotesTx">
        <pc:chgData name="nadamoto sayaka" userId="d88f257912f05df2" providerId="LiveId" clId="{97B1788C-6C20-45D4-A30F-33ABD5863822}" dt="2020-12-10T12:10:37.312" v="19805" actId="20577"/>
        <pc:sldMkLst>
          <pc:docMk/>
          <pc:sldMk cId="400710347" sldId="295"/>
        </pc:sldMkLst>
        <pc:spChg chg="add del mod ord">
          <ac:chgData name="nadamoto sayaka" userId="d88f257912f05df2" providerId="LiveId" clId="{97B1788C-6C20-45D4-A30F-33ABD5863822}" dt="2020-12-10T03:42:57.311" v="7397" actId="478"/>
          <ac:spMkLst>
            <pc:docMk/>
            <pc:sldMk cId="400710347" sldId="295"/>
            <ac:spMk id="4" creationId="{9D9465AE-B6D0-43A3-8566-F48EF152E9B3}"/>
          </ac:spMkLst>
        </pc:spChg>
        <pc:spChg chg="del mod">
          <ac:chgData name="nadamoto sayaka" userId="d88f257912f05df2" providerId="LiveId" clId="{97B1788C-6C20-45D4-A30F-33ABD5863822}" dt="2020-12-09T15:35:33.120" v="4367" actId="478"/>
          <ac:spMkLst>
            <pc:docMk/>
            <pc:sldMk cId="400710347" sldId="295"/>
            <ac:spMk id="4" creationId="{BB47FD92-8CF8-436E-B1B7-44F20D62A1F0}"/>
          </ac:spMkLst>
        </pc:spChg>
        <pc:spChg chg="add mod">
          <ac:chgData name="nadamoto sayaka" userId="d88f257912f05df2" providerId="LiveId" clId="{97B1788C-6C20-45D4-A30F-33ABD5863822}" dt="2020-12-10T03:47:44.920" v="7612" actId="1076"/>
          <ac:spMkLst>
            <pc:docMk/>
            <pc:sldMk cId="400710347" sldId="295"/>
            <ac:spMk id="6" creationId="{E877417D-EA75-4EF3-BC56-872B26C959D5}"/>
          </ac:spMkLst>
        </pc:spChg>
        <pc:spChg chg="add del mod ord">
          <ac:chgData name="nadamoto sayaka" userId="d88f257912f05df2" providerId="LiveId" clId="{97B1788C-6C20-45D4-A30F-33ABD5863822}" dt="2020-12-10T03:43:03.959" v="7423" actId="20577"/>
          <ac:spMkLst>
            <pc:docMk/>
            <pc:sldMk cId="400710347" sldId="295"/>
            <ac:spMk id="9" creationId="{9B89E98B-B10C-4392-B042-68E527709B13}"/>
          </ac:spMkLst>
        </pc:spChg>
        <pc:spChg chg="add del mod">
          <ac:chgData name="nadamoto sayaka" userId="d88f257912f05df2" providerId="LiveId" clId="{97B1788C-6C20-45D4-A30F-33ABD5863822}" dt="2020-12-10T03:19:57.598" v="7255"/>
          <ac:spMkLst>
            <pc:docMk/>
            <pc:sldMk cId="400710347" sldId="295"/>
            <ac:spMk id="10" creationId="{7185C238-6460-4F08-8BC0-48CC48D442D7}"/>
          </ac:spMkLst>
        </pc:spChg>
        <pc:spChg chg="del">
          <ac:chgData name="nadamoto sayaka" userId="d88f257912f05df2" providerId="LiveId" clId="{97B1788C-6C20-45D4-A30F-33ABD5863822}" dt="2020-12-09T15:35:40.923" v="4371" actId="478"/>
          <ac:spMkLst>
            <pc:docMk/>
            <pc:sldMk cId="400710347" sldId="295"/>
            <ac:spMk id="10" creationId="{783877F7-337C-42D4-932A-71A0A58D4003}"/>
          </ac:spMkLst>
        </pc:spChg>
        <pc:spChg chg="del">
          <ac:chgData name="nadamoto sayaka" userId="d88f257912f05df2" providerId="LiveId" clId="{97B1788C-6C20-45D4-A30F-33ABD5863822}" dt="2020-12-09T15:35:34.550" v="4368" actId="478"/>
          <ac:spMkLst>
            <pc:docMk/>
            <pc:sldMk cId="400710347" sldId="295"/>
            <ac:spMk id="11" creationId="{3844980C-CD39-427E-91C5-1DDFC6728267}"/>
          </ac:spMkLst>
        </pc:spChg>
        <pc:spChg chg="add mod">
          <ac:chgData name="nadamoto sayaka" userId="d88f257912f05df2" providerId="LiveId" clId="{97B1788C-6C20-45D4-A30F-33ABD5863822}" dt="2020-12-10T03:38:24.155" v="7273" actId="1076"/>
          <ac:spMkLst>
            <pc:docMk/>
            <pc:sldMk cId="400710347" sldId="295"/>
            <ac:spMk id="13" creationId="{D722BFFC-DC2E-47D7-9FB6-7B53C3985D68}"/>
          </ac:spMkLst>
        </pc:spChg>
        <pc:spChg chg="del">
          <ac:chgData name="nadamoto sayaka" userId="d88f257912f05df2" providerId="LiveId" clId="{97B1788C-6C20-45D4-A30F-33ABD5863822}" dt="2020-12-09T15:35:36.332" v="4369" actId="478"/>
          <ac:spMkLst>
            <pc:docMk/>
            <pc:sldMk cId="400710347" sldId="295"/>
            <ac:spMk id="15" creationId="{6F66A474-8A2F-4AA0-9FBC-6EF251BCD5FD}"/>
          </ac:spMkLst>
        </pc:spChg>
        <pc:graphicFrameChg chg="del">
          <ac:chgData name="nadamoto sayaka" userId="d88f257912f05df2" providerId="LiveId" clId="{97B1788C-6C20-45D4-A30F-33ABD5863822}" dt="2020-12-09T15:35:38.817" v="4370" actId="478"/>
          <ac:graphicFrameMkLst>
            <pc:docMk/>
            <pc:sldMk cId="400710347" sldId="295"/>
            <ac:graphicFrameMk id="6" creationId="{D8933063-2432-4B45-B036-FA2CB49DB945}"/>
          </ac:graphicFrameMkLst>
        </pc:graphicFrameChg>
        <pc:graphicFrameChg chg="add mod modGraphic">
          <ac:chgData name="nadamoto sayaka" userId="d88f257912f05df2" providerId="LiveId" clId="{97B1788C-6C20-45D4-A30F-33ABD5863822}" dt="2020-12-10T03:38:24.155" v="7273" actId="1076"/>
          <ac:graphicFrameMkLst>
            <pc:docMk/>
            <pc:sldMk cId="400710347" sldId="295"/>
            <ac:graphicFrameMk id="8" creationId="{E6D0CB3E-7FA7-436D-B182-F35AE37CD94D}"/>
          </ac:graphicFrameMkLst>
        </pc:graphicFrameChg>
      </pc:sldChg>
      <pc:sldChg chg="addSp delSp modSp add mod">
        <pc:chgData name="nadamoto sayaka" userId="d88f257912f05df2" providerId="LiveId" clId="{97B1788C-6C20-45D4-A30F-33ABD5863822}" dt="2020-12-10T03:19:57.277" v="7254" actId="478"/>
        <pc:sldMkLst>
          <pc:docMk/>
          <pc:sldMk cId="3262363533" sldId="296"/>
        </pc:sldMkLst>
        <pc:spChg chg="add del">
          <ac:chgData name="nadamoto sayaka" userId="d88f257912f05df2" providerId="LiveId" clId="{97B1788C-6C20-45D4-A30F-33ABD5863822}" dt="2020-12-10T03:19:57.277" v="7254" actId="478"/>
          <ac:spMkLst>
            <pc:docMk/>
            <pc:sldMk cId="3262363533" sldId="296"/>
            <ac:spMk id="9" creationId="{9B89E98B-B10C-4392-B042-68E527709B13}"/>
          </ac:spMkLst>
        </pc:spChg>
        <pc:spChg chg="add del mod">
          <ac:chgData name="nadamoto sayaka" userId="d88f257912f05df2" providerId="LiveId" clId="{97B1788C-6C20-45D4-A30F-33ABD5863822}" dt="2020-12-10T03:19:57.029" v="7253"/>
          <ac:spMkLst>
            <pc:docMk/>
            <pc:sldMk cId="3262363533" sldId="296"/>
            <ac:spMk id="10" creationId="{D535B9B0-25D0-440F-BED3-FCC8A99FCF74}"/>
          </ac:spMkLst>
        </pc:spChg>
        <pc:spChg chg="add mod">
          <ac:chgData name="nadamoto sayaka" userId="d88f257912f05df2" providerId="LiveId" clId="{97B1788C-6C20-45D4-A30F-33ABD5863822}" dt="2020-12-10T02:36:02.074" v="6263" actId="20577"/>
          <ac:spMkLst>
            <pc:docMk/>
            <pc:sldMk cId="3262363533" sldId="296"/>
            <ac:spMk id="11" creationId="{F8199F0E-9A9B-44B5-A304-3BCCA60DDDDC}"/>
          </ac:spMkLst>
        </pc:spChg>
        <pc:spChg chg="del mod">
          <ac:chgData name="nadamoto sayaka" userId="d88f257912f05df2" providerId="LiveId" clId="{97B1788C-6C20-45D4-A30F-33ABD5863822}" dt="2020-12-09T15:44:48.938" v="4616" actId="478"/>
          <ac:spMkLst>
            <pc:docMk/>
            <pc:sldMk cId="3262363533" sldId="296"/>
            <ac:spMk id="13" creationId="{D722BFFC-DC2E-47D7-9FB6-7B53C3985D68}"/>
          </ac:spMkLst>
        </pc:spChg>
        <pc:graphicFrameChg chg="add del mod modGraphic">
          <ac:chgData name="nadamoto sayaka" userId="d88f257912f05df2" providerId="LiveId" clId="{97B1788C-6C20-45D4-A30F-33ABD5863822}" dt="2020-12-09T15:46:57.800" v="4685" actId="478"/>
          <ac:graphicFrameMkLst>
            <pc:docMk/>
            <pc:sldMk cId="3262363533" sldId="296"/>
            <ac:graphicFrameMk id="4" creationId="{894CBCE9-3E8A-4613-8D78-67EC9780A40B}"/>
          </ac:graphicFrameMkLst>
        </pc:graphicFrameChg>
        <pc:graphicFrameChg chg="add mod modGraphic">
          <ac:chgData name="nadamoto sayaka" userId="d88f257912f05df2" providerId="LiveId" clId="{97B1788C-6C20-45D4-A30F-33ABD5863822}" dt="2020-12-09T15:51:33.482" v="4818" actId="1076"/>
          <ac:graphicFrameMkLst>
            <pc:docMk/>
            <pc:sldMk cId="3262363533" sldId="296"/>
            <ac:graphicFrameMk id="6" creationId="{6F0D54C4-703D-403E-88CE-6F0DC80BD143}"/>
          </ac:graphicFrameMkLst>
        </pc:graphicFrameChg>
        <pc:graphicFrameChg chg="del">
          <ac:chgData name="nadamoto sayaka" userId="d88f257912f05df2" providerId="LiveId" clId="{97B1788C-6C20-45D4-A30F-33ABD5863822}" dt="2020-12-09T15:44:46.295" v="4614" actId="478"/>
          <ac:graphicFrameMkLst>
            <pc:docMk/>
            <pc:sldMk cId="3262363533" sldId="296"/>
            <ac:graphicFrameMk id="8" creationId="{E6D0CB3E-7FA7-436D-B182-F35AE37CD94D}"/>
          </ac:graphicFrameMkLst>
        </pc:graphicFrameChg>
      </pc:sldChg>
      <pc:sldChg chg="addSp delSp modSp add mod">
        <pc:chgData name="nadamoto sayaka" userId="d88f257912f05df2" providerId="LiveId" clId="{97B1788C-6C20-45D4-A30F-33ABD5863822}" dt="2020-12-10T03:19:56.748" v="7252" actId="1076"/>
        <pc:sldMkLst>
          <pc:docMk/>
          <pc:sldMk cId="2271411956" sldId="297"/>
        </pc:sldMkLst>
        <pc:spChg chg="add del mod">
          <ac:chgData name="nadamoto sayaka" userId="d88f257912f05df2" providerId="LiveId" clId="{97B1788C-6C20-45D4-A30F-33ABD5863822}" dt="2020-12-10T03:19:56.748" v="7252" actId="1076"/>
          <ac:spMkLst>
            <pc:docMk/>
            <pc:sldMk cId="2271411956" sldId="297"/>
            <ac:spMk id="9" creationId="{9B89E98B-B10C-4392-B042-68E527709B13}"/>
          </ac:spMkLst>
        </pc:spChg>
        <pc:spChg chg="add mod">
          <ac:chgData name="nadamoto sayaka" userId="d88f257912f05df2" providerId="LiveId" clId="{97B1788C-6C20-45D4-A30F-33ABD5863822}" dt="2020-12-10T01:27:07.924" v="5068" actId="1076"/>
          <ac:spMkLst>
            <pc:docMk/>
            <pc:sldMk cId="2271411956" sldId="297"/>
            <ac:spMk id="10" creationId="{CFC1AE13-0DDC-4F1D-AA1A-2EDA33B76403}"/>
          </ac:spMkLst>
        </pc:spChg>
        <pc:spChg chg="mod">
          <ac:chgData name="nadamoto sayaka" userId="d88f257912f05df2" providerId="LiveId" clId="{97B1788C-6C20-45D4-A30F-33ABD5863822}" dt="2020-12-10T02:36:06.554" v="6265" actId="20577"/>
          <ac:spMkLst>
            <pc:docMk/>
            <pc:sldMk cId="2271411956" sldId="297"/>
            <ac:spMk id="11" creationId="{F8199F0E-9A9B-44B5-A304-3BCCA60DDDDC}"/>
          </ac:spMkLst>
        </pc:spChg>
        <pc:spChg chg="add mod">
          <ac:chgData name="nadamoto sayaka" userId="d88f257912f05df2" providerId="LiveId" clId="{97B1788C-6C20-45D4-A30F-33ABD5863822}" dt="2020-12-10T01:27:07.309" v="5067" actId="1076"/>
          <ac:spMkLst>
            <pc:docMk/>
            <pc:sldMk cId="2271411956" sldId="297"/>
            <ac:spMk id="12" creationId="{E9727A2B-B084-4F63-A97C-83E06F7A35BD}"/>
          </ac:spMkLst>
        </pc:spChg>
        <pc:spChg chg="add del mod">
          <ac:chgData name="nadamoto sayaka" userId="d88f257912f05df2" providerId="LiveId" clId="{97B1788C-6C20-45D4-A30F-33ABD5863822}" dt="2020-12-10T03:19:10.594" v="7247"/>
          <ac:spMkLst>
            <pc:docMk/>
            <pc:sldMk cId="2271411956" sldId="297"/>
            <ac:spMk id="13" creationId="{954AC528-CFAE-402D-9D6C-ACF2E8AAAA01}"/>
          </ac:spMkLst>
        </pc:spChg>
        <pc:spChg chg="add del mod">
          <ac:chgData name="nadamoto sayaka" userId="d88f257912f05df2" providerId="LiveId" clId="{97B1788C-6C20-45D4-A30F-33ABD5863822}" dt="2020-12-10T03:19:56.115" v="7250"/>
          <ac:spMkLst>
            <pc:docMk/>
            <pc:sldMk cId="2271411956" sldId="297"/>
            <ac:spMk id="14" creationId="{46F575D2-2E5E-487A-8D60-FB7F8683719D}"/>
          </ac:spMkLst>
        </pc:spChg>
      </pc:sldChg>
      <pc:sldChg chg="addSp delSp modSp add mod modNotesTx">
        <pc:chgData name="nadamoto sayaka" userId="d88f257912f05df2" providerId="LiveId" clId="{97B1788C-6C20-45D4-A30F-33ABD5863822}" dt="2020-12-11T02:24:15.845" v="20740" actId="20577"/>
        <pc:sldMkLst>
          <pc:docMk/>
          <pc:sldMk cId="1751669777" sldId="298"/>
        </pc:sldMkLst>
        <pc:spChg chg="add mod">
          <ac:chgData name="nadamoto sayaka" userId="d88f257912f05df2" providerId="LiveId" clId="{97B1788C-6C20-45D4-A30F-33ABD5863822}" dt="2020-12-10T05:02:01.703" v="8829" actId="1035"/>
          <ac:spMkLst>
            <pc:docMk/>
            <pc:sldMk cId="1751669777" sldId="298"/>
            <ac:spMk id="4" creationId="{511F2E93-B570-4E42-B3A7-7AC8D8BDFEC2}"/>
          </ac:spMkLst>
        </pc:spChg>
        <pc:spChg chg="mod">
          <ac:chgData name="nadamoto sayaka" userId="d88f257912f05df2" providerId="LiveId" clId="{97B1788C-6C20-45D4-A30F-33ABD5863822}" dt="2020-12-10T03:00:54.826" v="6822" actId="20577"/>
          <ac:spMkLst>
            <pc:docMk/>
            <pc:sldMk cId="1751669777" sldId="298"/>
            <ac:spMk id="9" creationId="{9B89E98B-B10C-4392-B042-68E527709B13}"/>
          </ac:spMkLst>
        </pc:spChg>
        <pc:spChg chg="del">
          <ac:chgData name="nadamoto sayaka" userId="d88f257912f05df2" providerId="LiveId" clId="{97B1788C-6C20-45D4-A30F-33ABD5863822}" dt="2020-12-09T15:55:26.456" v="4961" actId="478"/>
          <ac:spMkLst>
            <pc:docMk/>
            <pc:sldMk cId="1751669777" sldId="298"/>
            <ac:spMk id="10" creationId="{CFC1AE13-0DDC-4F1D-AA1A-2EDA33B76403}"/>
          </ac:spMkLst>
        </pc:spChg>
        <pc:spChg chg="add mod">
          <ac:chgData name="nadamoto sayaka" userId="d88f257912f05df2" providerId="LiveId" clId="{97B1788C-6C20-45D4-A30F-33ABD5863822}" dt="2020-12-11T02:24:15.845" v="20740" actId="20577"/>
          <ac:spMkLst>
            <pc:docMk/>
            <pc:sldMk cId="1751669777" sldId="298"/>
            <ac:spMk id="10" creationId="{DB982DC9-4C86-4D61-8BE8-427A6797E3E9}"/>
          </ac:spMkLst>
        </pc:spChg>
        <pc:spChg chg="add mod">
          <ac:chgData name="nadamoto sayaka" userId="d88f257912f05df2" providerId="LiveId" clId="{97B1788C-6C20-45D4-A30F-33ABD5863822}" dt="2020-12-10T02:33:30.039" v="6149" actId="1076"/>
          <ac:spMkLst>
            <pc:docMk/>
            <pc:sldMk cId="1751669777" sldId="298"/>
            <ac:spMk id="11" creationId="{B1AB0141-7376-4A6E-9584-F8666829821B}"/>
          </ac:spMkLst>
        </pc:spChg>
        <pc:spChg chg="del">
          <ac:chgData name="nadamoto sayaka" userId="d88f257912f05df2" providerId="LiveId" clId="{97B1788C-6C20-45D4-A30F-33ABD5863822}" dt="2020-12-09T15:55:22.645" v="4959" actId="478"/>
          <ac:spMkLst>
            <pc:docMk/>
            <pc:sldMk cId="1751669777" sldId="298"/>
            <ac:spMk id="11" creationId="{F8199F0E-9A9B-44B5-A304-3BCCA60DDDDC}"/>
          </ac:spMkLst>
        </pc:spChg>
        <pc:spChg chg="add mod">
          <ac:chgData name="nadamoto sayaka" userId="d88f257912f05df2" providerId="LiveId" clId="{97B1788C-6C20-45D4-A30F-33ABD5863822}" dt="2020-12-10T02:34:00.116" v="6177" actId="1076"/>
          <ac:spMkLst>
            <pc:docMk/>
            <pc:sldMk cId="1751669777" sldId="298"/>
            <ac:spMk id="12" creationId="{53CF09AC-FD2D-46E7-B43C-1BAE17FA5CAE}"/>
          </ac:spMkLst>
        </pc:spChg>
        <pc:spChg chg="del">
          <ac:chgData name="nadamoto sayaka" userId="d88f257912f05df2" providerId="LiveId" clId="{97B1788C-6C20-45D4-A30F-33ABD5863822}" dt="2020-12-09T15:55:24.455" v="4960" actId="478"/>
          <ac:spMkLst>
            <pc:docMk/>
            <pc:sldMk cId="1751669777" sldId="298"/>
            <ac:spMk id="12" creationId="{E9727A2B-B084-4F63-A97C-83E06F7A35BD}"/>
          </ac:spMkLst>
        </pc:spChg>
        <pc:spChg chg="add mod">
          <ac:chgData name="nadamoto sayaka" userId="d88f257912f05df2" providerId="LiveId" clId="{97B1788C-6C20-45D4-A30F-33ABD5863822}" dt="2020-12-10T02:37:26.614" v="6277" actId="20577"/>
          <ac:spMkLst>
            <pc:docMk/>
            <pc:sldMk cId="1751669777" sldId="298"/>
            <ac:spMk id="13" creationId="{997859C5-DBE3-400B-8875-1C0C6034A406}"/>
          </ac:spMkLst>
        </pc:spChg>
        <pc:spChg chg="add del mod">
          <ac:chgData name="nadamoto sayaka" userId="d88f257912f05df2" providerId="LiveId" clId="{97B1788C-6C20-45D4-A30F-33ABD5863822}" dt="2020-12-10T02:38:03.840" v="6290"/>
          <ac:spMkLst>
            <pc:docMk/>
            <pc:sldMk cId="1751669777" sldId="298"/>
            <ac:spMk id="14" creationId="{4F71E35F-F8F8-4C76-8E5F-69DC823A82D9}"/>
          </ac:spMkLst>
        </pc:spChg>
        <pc:graphicFrameChg chg="del modGraphic">
          <ac:chgData name="nadamoto sayaka" userId="d88f257912f05df2" providerId="LiveId" clId="{97B1788C-6C20-45D4-A30F-33ABD5863822}" dt="2020-12-09T15:55:18.153" v="4958" actId="478"/>
          <ac:graphicFrameMkLst>
            <pc:docMk/>
            <pc:sldMk cId="1751669777" sldId="298"/>
            <ac:graphicFrameMk id="6" creationId="{6F0D54C4-703D-403E-88CE-6F0DC80BD143}"/>
          </ac:graphicFrameMkLst>
        </pc:graphicFrameChg>
        <pc:picChg chg="add mod">
          <ac:chgData name="nadamoto sayaka" userId="d88f257912f05df2" providerId="LiveId" clId="{97B1788C-6C20-45D4-A30F-33ABD5863822}" dt="2020-12-10T02:29:57.849" v="6036" actId="1076"/>
          <ac:picMkLst>
            <pc:docMk/>
            <pc:sldMk cId="1751669777" sldId="298"/>
            <ac:picMk id="1026" creationId="{0EDA2501-9A58-498D-AF35-CD867F971798}"/>
          </ac:picMkLst>
        </pc:picChg>
        <pc:picChg chg="add mod">
          <ac:chgData name="nadamoto sayaka" userId="d88f257912f05df2" providerId="LiveId" clId="{97B1788C-6C20-45D4-A30F-33ABD5863822}" dt="2020-12-10T02:30:01.223" v="6037" actId="1076"/>
          <ac:picMkLst>
            <pc:docMk/>
            <pc:sldMk cId="1751669777" sldId="298"/>
            <ac:picMk id="1028" creationId="{9B8F36C1-E6DA-4C9C-B38A-59905A3F9745}"/>
          </ac:picMkLst>
        </pc:picChg>
      </pc:sldChg>
      <pc:sldChg chg="addSp delSp modSp add mod modNotesTx">
        <pc:chgData name="nadamoto sayaka" userId="d88f257912f05df2" providerId="LiveId" clId="{97B1788C-6C20-45D4-A30F-33ABD5863822}" dt="2020-12-11T02:37:34.360" v="20887" actId="20577"/>
        <pc:sldMkLst>
          <pc:docMk/>
          <pc:sldMk cId="3085608478" sldId="299"/>
        </pc:sldMkLst>
        <pc:spChg chg="del mod">
          <ac:chgData name="nadamoto sayaka" userId="d88f257912f05df2" providerId="LiveId" clId="{97B1788C-6C20-45D4-A30F-33ABD5863822}" dt="2020-12-10T01:35:24.629" v="5353" actId="478"/>
          <ac:spMkLst>
            <pc:docMk/>
            <pc:sldMk cId="3085608478" sldId="299"/>
            <ac:spMk id="4" creationId="{BB47FD92-8CF8-436E-B1B7-44F20D62A1F0}"/>
          </ac:spMkLst>
        </pc:spChg>
        <pc:spChg chg="add del mod">
          <ac:chgData name="nadamoto sayaka" userId="d88f257912f05df2" providerId="LiveId" clId="{97B1788C-6C20-45D4-A30F-33ABD5863822}" dt="2020-12-10T03:19:58.602" v="7259" actId="1076"/>
          <ac:spMkLst>
            <pc:docMk/>
            <pc:sldMk cId="3085608478" sldId="299"/>
            <ac:spMk id="9" creationId="{9B89E98B-B10C-4392-B042-68E527709B13}"/>
          </ac:spMkLst>
        </pc:spChg>
        <pc:spChg chg="mod">
          <ac:chgData name="nadamoto sayaka" userId="d88f257912f05df2" providerId="LiveId" clId="{97B1788C-6C20-45D4-A30F-33ABD5863822}" dt="2020-12-10T02:35:52.199" v="6259" actId="20577"/>
          <ac:spMkLst>
            <pc:docMk/>
            <pc:sldMk cId="3085608478" sldId="299"/>
            <ac:spMk id="10" creationId="{783877F7-337C-42D4-932A-71A0A58D4003}"/>
          </ac:spMkLst>
        </pc:spChg>
        <pc:spChg chg="add del mod">
          <ac:chgData name="nadamoto sayaka" userId="d88f257912f05df2" providerId="LiveId" clId="{97B1788C-6C20-45D4-A30F-33ABD5863822}" dt="2020-12-10T01:35:20.395" v="5351" actId="14100"/>
          <ac:spMkLst>
            <pc:docMk/>
            <pc:sldMk cId="3085608478" sldId="299"/>
            <ac:spMk id="11" creationId="{3844980C-CD39-427E-91C5-1DDFC6728267}"/>
          </ac:spMkLst>
        </pc:spChg>
        <pc:spChg chg="del">
          <ac:chgData name="nadamoto sayaka" userId="d88f257912f05df2" providerId="LiveId" clId="{97B1788C-6C20-45D4-A30F-33ABD5863822}" dt="2020-12-10T01:35:13.334" v="5350" actId="478"/>
          <ac:spMkLst>
            <pc:docMk/>
            <pc:sldMk cId="3085608478" sldId="299"/>
            <ac:spMk id="15" creationId="{6F66A474-8A2F-4AA0-9FBC-6EF251BCD5FD}"/>
          </ac:spMkLst>
        </pc:spChg>
        <pc:spChg chg="add del mod">
          <ac:chgData name="nadamoto sayaka" userId="d88f257912f05df2" providerId="LiveId" clId="{97B1788C-6C20-45D4-A30F-33ABD5863822}" dt="2020-12-10T02:00:53.090" v="5545"/>
          <ac:spMkLst>
            <pc:docMk/>
            <pc:sldMk cId="3085608478" sldId="299"/>
            <ac:spMk id="26" creationId="{DA94775D-E349-4A31-A7BC-A3F21CF227D8}"/>
          </ac:spMkLst>
        </pc:spChg>
        <pc:spChg chg="add mod">
          <ac:chgData name="nadamoto sayaka" userId="d88f257912f05df2" providerId="LiveId" clId="{97B1788C-6C20-45D4-A30F-33ABD5863822}" dt="2020-12-10T06:22:27.823" v="16921" actId="1076"/>
          <ac:spMkLst>
            <pc:docMk/>
            <pc:sldMk cId="3085608478" sldId="299"/>
            <ac:spMk id="27" creationId="{49AF91C6-0113-416B-A13C-85B73F0BEA66}"/>
          </ac:spMkLst>
        </pc:spChg>
        <pc:spChg chg="add del mod">
          <ac:chgData name="nadamoto sayaka" userId="d88f257912f05df2" providerId="LiveId" clId="{97B1788C-6C20-45D4-A30F-33ABD5863822}" dt="2020-12-10T03:41:29.189" v="7358" actId="478"/>
          <ac:spMkLst>
            <pc:docMk/>
            <pc:sldMk cId="3085608478" sldId="299"/>
            <ac:spMk id="28" creationId="{7BA3D875-5102-4C33-9ADC-EEE44A1A8557}"/>
          </ac:spMkLst>
        </pc:spChg>
        <pc:spChg chg="add del mod">
          <ac:chgData name="nadamoto sayaka" userId="d88f257912f05df2" providerId="LiveId" clId="{97B1788C-6C20-45D4-A30F-33ABD5863822}" dt="2020-12-10T03:19:58.114" v="7257"/>
          <ac:spMkLst>
            <pc:docMk/>
            <pc:sldMk cId="3085608478" sldId="299"/>
            <ac:spMk id="31" creationId="{FAFB2ED7-C1B4-4100-BB75-BC3F910685E3}"/>
          </ac:spMkLst>
        </pc:spChg>
        <pc:spChg chg="add del mod">
          <ac:chgData name="nadamoto sayaka" userId="d88f257912f05df2" providerId="LiveId" clId="{97B1788C-6C20-45D4-A30F-33ABD5863822}" dt="2020-12-10T06:22:18.488" v="16919" actId="478"/>
          <ac:spMkLst>
            <pc:docMk/>
            <pc:sldMk cId="3085608478" sldId="299"/>
            <ac:spMk id="32" creationId="{EC8A6387-F5FB-4DC6-A9AE-79FC17F556C0}"/>
          </ac:spMkLst>
        </pc:spChg>
        <pc:picChg chg="add mod">
          <ac:chgData name="nadamoto sayaka" userId="d88f257912f05df2" providerId="LiveId" clId="{97B1788C-6C20-45D4-A30F-33ABD5863822}" dt="2020-12-10T06:22:27.823" v="16921" actId="1076"/>
          <ac:picMkLst>
            <pc:docMk/>
            <pc:sldMk cId="3085608478" sldId="299"/>
            <ac:picMk id="12" creationId="{B9BFCD14-C380-4A9D-9FE5-72BF8A9CACBD}"/>
          </ac:picMkLst>
        </pc:picChg>
        <pc:picChg chg="add mod">
          <ac:chgData name="nadamoto sayaka" userId="d88f257912f05df2" providerId="LiveId" clId="{97B1788C-6C20-45D4-A30F-33ABD5863822}" dt="2020-12-10T06:22:27.823" v="16921" actId="1076"/>
          <ac:picMkLst>
            <pc:docMk/>
            <pc:sldMk cId="3085608478" sldId="299"/>
            <ac:picMk id="14" creationId="{A5695018-68EB-48DE-B5E3-DD724761C9B7}"/>
          </ac:picMkLst>
        </pc:picChg>
        <pc:picChg chg="add del mod ord">
          <ac:chgData name="nadamoto sayaka" userId="d88f257912f05df2" providerId="LiveId" clId="{97B1788C-6C20-45D4-A30F-33ABD5863822}" dt="2020-12-10T06:22:19.599" v="16920" actId="478"/>
          <ac:picMkLst>
            <pc:docMk/>
            <pc:sldMk cId="3085608478" sldId="299"/>
            <ac:picMk id="17" creationId="{768F86EB-86FC-4904-8B8C-E1AF985BFBB0}"/>
          </ac:picMkLst>
        </pc:picChg>
        <pc:cxnChg chg="add mod">
          <ac:chgData name="nadamoto sayaka" userId="d88f257912f05df2" providerId="LiveId" clId="{97B1788C-6C20-45D4-A30F-33ABD5863822}" dt="2020-12-10T06:22:27.823" v="16921" actId="1076"/>
          <ac:cxnSpMkLst>
            <pc:docMk/>
            <pc:sldMk cId="3085608478" sldId="299"/>
            <ac:cxnSpMk id="19" creationId="{CEBB136E-72B6-479E-9ABB-2DB623F36EF5}"/>
          </ac:cxnSpMkLst>
        </pc:cxnChg>
      </pc:sldChg>
      <pc:sldChg chg="addSp delSp modSp add mod modNotesTx">
        <pc:chgData name="nadamoto sayaka" userId="d88f257912f05df2" providerId="LiveId" clId="{97B1788C-6C20-45D4-A30F-33ABD5863822}" dt="2020-12-10T06:14:22.021" v="15865" actId="20577"/>
        <pc:sldMkLst>
          <pc:docMk/>
          <pc:sldMk cId="3791992007" sldId="300"/>
        </pc:sldMkLst>
        <pc:spChg chg="mod">
          <ac:chgData name="nadamoto sayaka" userId="d88f257912f05df2" providerId="LiveId" clId="{97B1788C-6C20-45D4-A30F-33ABD5863822}" dt="2020-12-10T03:20:23.844" v="7272" actId="1035"/>
          <ac:spMkLst>
            <pc:docMk/>
            <pc:sldMk cId="3791992007" sldId="300"/>
            <ac:spMk id="7" creationId="{C17DD248-6360-404D-B714-CC8BD004BA1A}"/>
          </ac:spMkLst>
        </pc:spChg>
        <pc:spChg chg="del mod">
          <ac:chgData name="nadamoto sayaka" userId="d88f257912f05df2" providerId="LiveId" clId="{97B1788C-6C20-45D4-A30F-33ABD5863822}" dt="2020-12-10T03:20:16.027" v="7270" actId="478"/>
          <ac:spMkLst>
            <pc:docMk/>
            <pc:sldMk cId="3791992007" sldId="300"/>
            <ac:spMk id="9" creationId="{9B89E98B-B10C-4392-B042-68E527709B13}"/>
          </ac:spMkLst>
        </pc:spChg>
        <pc:spChg chg="mod">
          <ac:chgData name="nadamoto sayaka" userId="d88f257912f05df2" providerId="LiveId" clId="{97B1788C-6C20-45D4-A30F-33ABD5863822}" dt="2020-12-10T02:35:30.868" v="6249" actId="20577"/>
          <ac:spMkLst>
            <pc:docMk/>
            <pc:sldMk cId="3791992007" sldId="300"/>
            <ac:spMk id="10" creationId="{783877F7-337C-42D4-932A-71A0A58D4003}"/>
          </ac:spMkLst>
        </pc:spChg>
        <pc:spChg chg="add mod ord">
          <ac:chgData name="nadamoto sayaka" userId="d88f257912f05df2" providerId="LiveId" clId="{97B1788C-6C20-45D4-A30F-33ABD5863822}" dt="2020-12-10T03:46:22.073" v="7547" actId="167"/>
          <ac:spMkLst>
            <pc:docMk/>
            <pc:sldMk cId="3791992007" sldId="300"/>
            <ac:spMk id="11" creationId="{E57694A0-D76A-4D64-A6AC-1C3D47FB3BEB}"/>
          </ac:spMkLst>
        </pc:spChg>
        <pc:graphicFrameChg chg="mod">
          <ac:chgData name="nadamoto sayaka" userId="d88f257912f05df2" providerId="LiveId" clId="{97B1788C-6C20-45D4-A30F-33ABD5863822}" dt="2020-12-10T03:46:10.631" v="7546" actId="1076"/>
          <ac:graphicFrameMkLst>
            <pc:docMk/>
            <pc:sldMk cId="3791992007" sldId="300"/>
            <ac:graphicFrameMk id="6" creationId="{D8933063-2432-4B45-B036-FA2CB49DB945}"/>
          </ac:graphicFrameMkLst>
        </pc:graphicFrameChg>
      </pc:sldChg>
      <pc:sldChg chg="addSp delSp modSp add mod modNotesTx">
        <pc:chgData name="nadamoto sayaka" userId="d88f257912f05df2" providerId="LiveId" clId="{97B1788C-6C20-45D4-A30F-33ABD5863822}" dt="2020-12-11T02:33:46.413" v="20817" actId="20577"/>
        <pc:sldMkLst>
          <pc:docMk/>
          <pc:sldMk cId="60975892" sldId="301"/>
        </pc:sldMkLst>
        <pc:spChg chg="add mod">
          <ac:chgData name="nadamoto sayaka" userId="d88f257912f05df2" providerId="LiveId" clId="{97B1788C-6C20-45D4-A30F-33ABD5863822}" dt="2020-12-10T02:44:26.729" v="6492" actId="255"/>
          <ac:spMkLst>
            <pc:docMk/>
            <pc:sldMk cId="60975892" sldId="301"/>
            <ac:spMk id="4" creationId="{E6B01395-A939-475B-80FF-E81EE2E337AF}"/>
          </ac:spMkLst>
        </pc:spChg>
        <pc:spChg chg="add mod">
          <ac:chgData name="nadamoto sayaka" userId="d88f257912f05df2" providerId="LiveId" clId="{97B1788C-6C20-45D4-A30F-33ABD5863822}" dt="2020-12-10T02:51:40.113" v="6699" actId="1076"/>
          <ac:spMkLst>
            <pc:docMk/>
            <pc:sldMk cId="60975892" sldId="301"/>
            <ac:spMk id="6" creationId="{B73141D3-279C-4DF7-9560-1BC2572B1517}"/>
          </ac:spMkLst>
        </pc:spChg>
        <pc:spChg chg="mod">
          <ac:chgData name="nadamoto sayaka" userId="d88f257912f05df2" providerId="LiveId" clId="{97B1788C-6C20-45D4-A30F-33ABD5863822}" dt="2020-12-10T03:01:07.167" v="6827" actId="20577"/>
          <ac:spMkLst>
            <pc:docMk/>
            <pc:sldMk cId="60975892" sldId="301"/>
            <ac:spMk id="9" creationId="{9B89E98B-B10C-4392-B042-68E527709B13}"/>
          </ac:spMkLst>
        </pc:spChg>
        <pc:spChg chg="mod">
          <ac:chgData name="nadamoto sayaka" userId="d88f257912f05df2" providerId="LiveId" clId="{97B1788C-6C20-45D4-A30F-33ABD5863822}" dt="2020-12-11T02:33:46.413" v="20817" actId="20577"/>
          <ac:spMkLst>
            <pc:docMk/>
            <pc:sldMk cId="60975892" sldId="301"/>
            <ac:spMk id="10" creationId="{DB982DC9-4C86-4D61-8BE8-427A6797E3E9}"/>
          </ac:spMkLst>
        </pc:spChg>
        <pc:spChg chg="del mod">
          <ac:chgData name="nadamoto sayaka" userId="d88f257912f05df2" providerId="LiveId" clId="{97B1788C-6C20-45D4-A30F-33ABD5863822}" dt="2020-12-10T02:43:49.107" v="6485" actId="478"/>
          <ac:spMkLst>
            <pc:docMk/>
            <pc:sldMk cId="60975892" sldId="301"/>
            <ac:spMk id="11" creationId="{B1AB0141-7376-4A6E-9584-F8666829821B}"/>
          </ac:spMkLst>
        </pc:spChg>
        <pc:spChg chg="del">
          <ac:chgData name="nadamoto sayaka" userId="d88f257912f05df2" providerId="LiveId" clId="{97B1788C-6C20-45D4-A30F-33ABD5863822}" dt="2020-12-10T02:43:52.784" v="6486" actId="478"/>
          <ac:spMkLst>
            <pc:docMk/>
            <pc:sldMk cId="60975892" sldId="301"/>
            <ac:spMk id="12" creationId="{53CF09AC-FD2D-46E7-B43C-1BAE17FA5CAE}"/>
          </ac:spMkLst>
        </pc:spChg>
        <pc:spChg chg="add mod">
          <ac:chgData name="nadamoto sayaka" userId="d88f257912f05df2" providerId="LiveId" clId="{97B1788C-6C20-45D4-A30F-33ABD5863822}" dt="2020-12-10T02:45:27.923" v="6556" actId="1076"/>
          <ac:spMkLst>
            <pc:docMk/>
            <pc:sldMk cId="60975892" sldId="301"/>
            <ac:spMk id="13" creationId="{C694E2BA-FE9E-4B23-9D84-A0A4274FD35A}"/>
          </ac:spMkLst>
        </pc:spChg>
        <pc:spChg chg="add mod">
          <ac:chgData name="nadamoto sayaka" userId="d88f257912f05df2" providerId="LiveId" clId="{97B1788C-6C20-45D4-A30F-33ABD5863822}" dt="2020-12-10T02:51:02.346" v="6694" actId="20577"/>
          <ac:spMkLst>
            <pc:docMk/>
            <pc:sldMk cId="60975892" sldId="301"/>
            <ac:spMk id="15" creationId="{5D603725-55C1-41E4-909A-909CD6C9F37F}"/>
          </ac:spMkLst>
        </pc:spChg>
        <pc:spChg chg="add mod">
          <ac:chgData name="nadamoto sayaka" userId="d88f257912f05df2" providerId="LiveId" clId="{97B1788C-6C20-45D4-A30F-33ABD5863822}" dt="2020-12-10T02:51:11.501" v="6698" actId="20577"/>
          <ac:spMkLst>
            <pc:docMk/>
            <pc:sldMk cId="60975892" sldId="301"/>
            <ac:spMk id="16" creationId="{38B88097-0932-43D1-BF70-E48D76CB5C04}"/>
          </ac:spMkLst>
        </pc:spChg>
        <pc:graphicFrameChg chg="add del modGraphic">
          <ac:chgData name="nadamoto sayaka" userId="d88f257912f05df2" providerId="LiveId" clId="{97B1788C-6C20-45D4-A30F-33ABD5863822}" dt="2020-12-10T16:01:48.859" v="19979" actId="27309"/>
          <ac:graphicFrameMkLst>
            <pc:docMk/>
            <pc:sldMk cId="60975892" sldId="301"/>
            <ac:graphicFrameMk id="11" creationId="{A3D56F93-103D-4894-9724-D61C73F97643}"/>
          </ac:graphicFrameMkLst>
        </pc:graphicFrameChg>
        <pc:picChg chg="del">
          <ac:chgData name="nadamoto sayaka" userId="d88f257912f05df2" providerId="LiveId" clId="{97B1788C-6C20-45D4-A30F-33ABD5863822}" dt="2020-12-10T02:43:43.121" v="6482" actId="478"/>
          <ac:picMkLst>
            <pc:docMk/>
            <pc:sldMk cId="60975892" sldId="301"/>
            <ac:picMk id="1026" creationId="{0EDA2501-9A58-498D-AF35-CD867F971798}"/>
          </ac:picMkLst>
        </pc:picChg>
        <pc:picChg chg="del">
          <ac:chgData name="nadamoto sayaka" userId="d88f257912f05df2" providerId="LiveId" clId="{97B1788C-6C20-45D4-A30F-33ABD5863822}" dt="2020-12-10T02:43:44.786" v="6483" actId="478"/>
          <ac:picMkLst>
            <pc:docMk/>
            <pc:sldMk cId="60975892" sldId="301"/>
            <ac:picMk id="1028" creationId="{9B8F36C1-E6DA-4C9C-B38A-59905A3F9745}"/>
          </ac:picMkLst>
        </pc:picChg>
      </pc:sldChg>
      <pc:sldChg chg="addSp delSp modSp add mod modNotesTx">
        <pc:chgData name="nadamoto sayaka" userId="d88f257912f05df2" providerId="LiveId" clId="{97B1788C-6C20-45D4-A30F-33ABD5863822}" dt="2020-12-11T02:33:54.777" v="20818" actId="20577"/>
        <pc:sldMkLst>
          <pc:docMk/>
          <pc:sldMk cId="2158390069" sldId="302"/>
        </pc:sldMkLst>
        <pc:spChg chg="add del mod">
          <ac:chgData name="nadamoto sayaka" userId="d88f257912f05df2" providerId="LiveId" clId="{97B1788C-6C20-45D4-A30F-33ABD5863822}" dt="2020-12-10T02:53:20.480" v="6708" actId="478"/>
          <ac:spMkLst>
            <pc:docMk/>
            <pc:sldMk cId="2158390069" sldId="302"/>
            <ac:spMk id="8" creationId="{1CF2B75C-4071-4E1A-9B0E-66F746F6ACC6}"/>
          </ac:spMkLst>
        </pc:spChg>
        <pc:spChg chg="mod">
          <ac:chgData name="nadamoto sayaka" userId="d88f257912f05df2" providerId="LiveId" clId="{97B1788C-6C20-45D4-A30F-33ABD5863822}" dt="2020-12-10T03:01:11.756" v="6832" actId="20577"/>
          <ac:spMkLst>
            <pc:docMk/>
            <pc:sldMk cId="2158390069" sldId="302"/>
            <ac:spMk id="9" creationId="{9B89E98B-B10C-4392-B042-68E527709B13}"/>
          </ac:spMkLst>
        </pc:spChg>
        <pc:spChg chg="mod">
          <ac:chgData name="nadamoto sayaka" userId="d88f257912f05df2" providerId="LiveId" clId="{97B1788C-6C20-45D4-A30F-33ABD5863822}" dt="2020-12-11T02:33:54.777" v="20818" actId="20577"/>
          <ac:spMkLst>
            <pc:docMk/>
            <pc:sldMk cId="2158390069" sldId="302"/>
            <ac:spMk id="10" creationId="{DB982DC9-4C86-4D61-8BE8-427A6797E3E9}"/>
          </ac:spMkLst>
        </pc:spChg>
        <pc:spChg chg="mod">
          <ac:chgData name="nadamoto sayaka" userId="d88f257912f05df2" providerId="LiveId" clId="{97B1788C-6C20-45D4-A30F-33ABD5863822}" dt="2020-12-10T02:53:28.480" v="6711" actId="207"/>
          <ac:spMkLst>
            <pc:docMk/>
            <pc:sldMk cId="2158390069" sldId="302"/>
            <ac:spMk id="16" creationId="{38B88097-0932-43D1-BF70-E48D76CB5C04}"/>
          </ac:spMkLst>
        </pc:spChg>
        <pc:spChg chg="add mod">
          <ac:chgData name="nadamoto sayaka" userId="d88f257912f05df2" providerId="LiveId" clId="{97B1788C-6C20-45D4-A30F-33ABD5863822}" dt="2020-12-10T02:54:36.125" v="6791" actId="1076"/>
          <ac:spMkLst>
            <pc:docMk/>
            <pc:sldMk cId="2158390069" sldId="302"/>
            <ac:spMk id="17" creationId="{9DAC33B6-62C8-4AC0-B41F-E3A2A8DB3FEA}"/>
          </ac:spMkLst>
        </pc:spChg>
        <pc:cxnChg chg="add mod">
          <ac:chgData name="nadamoto sayaka" userId="d88f257912f05df2" providerId="LiveId" clId="{97B1788C-6C20-45D4-A30F-33ABD5863822}" dt="2020-12-10T02:53:46.728" v="6713" actId="208"/>
          <ac:cxnSpMkLst>
            <pc:docMk/>
            <pc:sldMk cId="2158390069" sldId="302"/>
            <ac:cxnSpMk id="12" creationId="{6FF7924E-40E1-4BA1-B49D-D36A9A7F3007}"/>
          </ac:cxnSpMkLst>
        </pc:cxnChg>
      </pc:sldChg>
      <pc:sldChg chg="addSp modSp add mod modNotesTx">
        <pc:chgData name="nadamoto sayaka" userId="d88f257912f05df2" providerId="LiveId" clId="{97B1788C-6C20-45D4-A30F-33ABD5863822}" dt="2020-12-11T02:34:03.682" v="20819" actId="20577"/>
        <pc:sldMkLst>
          <pc:docMk/>
          <pc:sldMk cId="3826869887" sldId="303"/>
        </pc:sldMkLst>
        <pc:spChg chg="mod">
          <ac:chgData name="nadamoto sayaka" userId="d88f257912f05df2" providerId="LiveId" clId="{97B1788C-6C20-45D4-A30F-33ABD5863822}" dt="2020-12-10T03:01:18.055" v="6840" actId="20577"/>
          <ac:spMkLst>
            <pc:docMk/>
            <pc:sldMk cId="3826869887" sldId="303"/>
            <ac:spMk id="9" creationId="{9B89E98B-B10C-4392-B042-68E527709B13}"/>
          </ac:spMkLst>
        </pc:spChg>
        <pc:spChg chg="mod">
          <ac:chgData name="nadamoto sayaka" userId="d88f257912f05df2" providerId="LiveId" clId="{97B1788C-6C20-45D4-A30F-33ABD5863822}" dt="2020-12-11T02:34:03.682" v="20819" actId="20577"/>
          <ac:spMkLst>
            <pc:docMk/>
            <pc:sldMk cId="3826869887" sldId="303"/>
            <ac:spMk id="10" creationId="{DB982DC9-4C86-4D61-8BE8-427A6797E3E9}"/>
          </ac:spMkLst>
        </pc:spChg>
        <pc:picChg chg="add mod">
          <ac:chgData name="nadamoto sayaka" userId="d88f257912f05df2" providerId="LiveId" clId="{97B1788C-6C20-45D4-A30F-33ABD5863822}" dt="2020-12-10T02:55:09.144" v="6798" actId="1076"/>
          <ac:picMkLst>
            <pc:docMk/>
            <pc:sldMk cId="3826869887" sldId="303"/>
            <ac:picMk id="11" creationId="{559CE733-3929-4533-9E8C-C63A486E08F5}"/>
          </ac:picMkLst>
        </pc:picChg>
        <pc:picChg chg="add mod">
          <ac:chgData name="nadamoto sayaka" userId="d88f257912f05df2" providerId="LiveId" clId="{97B1788C-6C20-45D4-A30F-33ABD5863822}" dt="2020-12-10T02:55:31.683" v="6804" actId="14100"/>
          <ac:picMkLst>
            <pc:docMk/>
            <pc:sldMk cId="3826869887" sldId="303"/>
            <ac:picMk id="14" creationId="{030589AC-5182-4490-8A4C-FE4734F7A3F9}"/>
          </ac:picMkLst>
        </pc:picChg>
        <pc:picChg chg="add mod">
          <ac:chgData name="nadamoto sayaka" userId="d88f257912f05df2" providerId="LiveId" clId="{97B1788C-6C20-45D4-A30F-33ABD5863822}" dt="2020-12-10T02:55:56.064" v="6811" actId="1076"/>
          <ac:picMkLst>
            <pc:docMk/>
            <pc:sldMk cId="3826869887" sldId="303"/>
            <ac:picMk id="18" creationId="{3E5AF412-30CE-419E-98DA-08B20836D684}"/>
          </ac:picMkLst>
        </pc:picChg>
      </pc:sldChg>
      <pc:sldChg chg="addSp delSp modSp add mod modNotesTx">
        <pc:chgData name="nadamoto sayaka" userId="d88f257912f05df2" providerId="LiveId" clId="{97B1788C-6C20-45D4-A30F-33ABD5863822}" dt="2020-12-10T16:03:10.612" v="20002" actId="20577"/>
        <pc:sldMkLst>
          <pc:docMk/>
          <pc:sldMk cId="2775425100" sldId="304"/>
        </pc:sldMkLst>
        <pc:spChg chg="del">
          <ac:chgData name="nadamoto sayaka" userId="d88f257912f05df2" providerId="LiveId" clId="{97B1788C-6C20-45D4-A30F-33ABD5863822}" dt="2020-12-10T03:02:20.751" v="6844" actId="478"/>
          <ac:spMkLst>
            <pc:docMk/>
            <pc:sldMk cId="2775425100" sldId="304"/>
            <ac:spMk id="4" creationId="{E6B01395-A939-475B-80FF-E81EE2E337AF}"/>
          </ac:spMkLst>
        </pc:spChg>
        <pc:spChg chg="del">
          <ac:chgData name="nadamoto sayaka" userId="d88f257912f05df2" providerId="LiveId" clId="{97B1788C-6C20-45D4-A30F-33ABD5863822}" dt="2020-12-10T03:02:15.863" v="6842" actId="478"/>
          <ac:spMkLst>
            <pc:docMk/>
            <pc:sldMk cId="2775425100" sldId="304"/>
            <ac:spMk id="6" creationId="{B73141D3-279C-4DF7-9560-1BC2572B1517}"/>
          </ac:spMkLst>
        </pc:spChg>
        <pc:spChg chg="add del mod">
          <ac:chgData name="nadamoto sayaka" userId="d88f257912f05df2" providerId="LiveId" clId="{97B1788C-6C20-45D4-A30F-33ABD5863822}" dt="2020-12-10T16:02:44.743" v="19999" actId="478"/>
          <ac:spMkLst>
            <pc:docMk/>
            <pc:sldMk cId="2775425100" sldId="304"/>
            <ac:spMk id="8" creationId="{895B038C-1AB3-4B1E-A512-9D2763624447}"/>
          </ac:spMkLst>
        </pc:spChg>
        <pc:spChg chg="del">
          <ac:chgData name="nadamoto sayaka" userId="d88f257912f05df2" providerId="LiveId" clId="{97B1788C-6C20-45D4-A30F-33ABD5863822}" dt="2020-12-10T03:02:23.070" v="6845" actId="478"/>
          <ac:spMkLst>
            <pc:docMk/>
            <pc:sldMk cId="2775425100" sldId="304"/>
            <ac:spMk id="10" creationId="{DB982DC9-4C86-4D61-8BE8-427A6797E3E9}"/>
          </ac:spMkLst>
        </pc:spChg>
        <pc:spChg chg="del">
          <ac:chgData name="nadamoto sayaka" userId="d88f257912f05df2" providerId="LiveId" clId="{97B1788C-6C20-45D4-A30F-33ABD5863822}" dt="2020-12-10T03:02:18.051" v="6843" actId="478"/>
          <ac:spMkLst>
            <pc:docMk/>
            <pc:sldMk cId="2775425100" sldId="304"/>
            <ac:spMk id="13" creationId="{C694E2BA-FE9E-4B23-9D84-A0A4274FD35A}"/>
          </ac:spMkLst>
        </pc:spChg>
        <pc:spChg chg="del">
          <ac:chgData name="nadamoto sayaka" userId="d88f257912f05df2" providerId="LiveId" clId="{97B1788C-6C20-45D4-A30F-33ABD5863822}" dt="2020-12-10T03:02:15.863" v="6842" actId="478"/>
          <ac:spMkLst>
            <pc:docMk/>
            <pc:sldMk cId="2775425100" sldId="304"/>
            <ac:spMk id="15" creationId="{5D603725-55C1-41E4-909A-909CD6C9F37F}"/>
          </ac:spMkLst>
        </pc:spChg>
        <pc:spChg chg="del">
          <ac:chgData name="nadamoto sayaka" userId="d88f257912f05df2" providerId="LiveId" clId="{97B1788C-6C20-45D4-A30F-33ABD5863822}" dt="2020-12-10T03:02:15.863" v="6842" actId="478"/>
          <ac:spMkLst>
            <pc:docMk/>
            <pc:sldMk cId="2775425100" sldId="304"/>
            <ac:spMk id="16" creationId="{38B88097-0932-43D1-BF70-E48D76CB5C04}"/>
          </ac:spMkLst>
        </pc:spChg>
        <pc:spChg chg="add mod">
          <ac:chgData name="nadamoto sayaka" userId="d88f257912f05df2" providerId="LiveId" clId="{97B1788C-6C20-45D4-A30F-33ABD5863822}" dt="2020-12-10T16:03:02.808" v="20001" actId="1076"/>
          <ac:spMkLst>
            <pc:docMk/>
            <pc:sldMk cId="2775425100" sldId="304"/>
            <ac:spMk id="17" creationId="{F2735496-8DD5-41D2-A08A-0E0C8C12058F}"/>
          </ac:spMkLst>
        </pc:spChg>
        <pc:spChg chg="add del mod">
          <ac:chgData name="nadamoto sayaka" userId="d88f257912f05df2" providerId="LiveId" clId="{97B1788C-6C20-45D4-A30F-33ABD5863822}" dt="2020-12-10T16:02:43.324" v="19997" actId="478"/>
          <ac:spMkLst>
            <pc:docMk/>
            <pc:sldMk cId="2775425100" sldId="304"/>
            <ac:spMk id="19" creationId="{18A75F80-4377-46B7-8FFA-A02CB00D99CC}"/>
          </ac:spMkLst>
        </pc:spChg>
        <pc:spChg chg="add del mod">
          <ac:chgData name="nadamoto sayaka" userId="d88f257912f05df2" providerId="LiveId" clId="{97B1788C-6C20-45D4-A30F-33ABD5863822}" dt="2020-12-10T03:08:48.143" v="6906" actId="478"/>
          <ac:spMkLst>
            <pc:docMk/>
            <pc:sldMk cId="2775425100" sldId="304"/>
            <ac:spMk id="20" creationId="{404DEB88-DDBF-48AD-BB58-CF587D441282}"/>
          </ac:spMkLst>
        </pc:spChg>
        <pc:graphicFrameChg chg="add mod modGraphic">
          <ac:chgData name="nadamoto sayaka" userId="d88f257912f05df2" providerId="LiveId" clId="{97B1788C-6C20-45D4-A30F-33ABD5863822}" dt="2020-12-10T16:03:02.808" v="20001" actId="1076"/>
          <ac:graphicFrameMkLst>
            <pc:docMk/>
            <pc:sldMk cId="2775425100" sldId="304"/>
            <ac:graphicFrameMk id="14" creationId="{29D70691-C626-46F6-8AF9-BE5BD06BE8C6}"/>
          </ac:graphicFrameMkLst>
        </pc:graphicFrameChg>
        <pc:graphicFrameChg chg="add del mod">
          <ac:chgData name="nadamoto sayaka" userId="d88f257912f05df2" providerId="LiveId" clId="{97B1788C-6C20-45D4-A30F-33ABD5863822}" dt="2020-12-10T16:02:39.919" v="19996" actId="478"/>
          <ac:graphicFrameMkLst>
            <pc:docMk/>
            <pc:sldMk cId="2775425100" sldId="304"/>
            <ac:graphicFrameMk id="18" creationId="{AF4E914C-EAEB-42E4-873B-C4E7CBDC0DB7}"/>
          </ac:graphicFrameMkLst>
        </pc:graphicFrameChg>
      </pc:sldChg>
      <pc:sldChg chg="addSp modSp add mod">
        <pc:chgData name="nadamoto sayaka" userId="d88f257912f05df2" providerId="LiveId" clId="{97B1788C-6C20-45D4-A30F-33ABD5863822}" dt="2020-12-10T05:05:08.020" v="8830" actId="20577"/>
        <pc:sldMkLst>
          <pc:docMk/>
          <pc:sldMk cId="4053567511" sldId="305"/>
        </pc:sldMkLst>
        <pc:spChg chg="add mod">
          <ac:chgData name="nadamoto sayaka" userId="d88f257912f05df2" providerId="LiveId" clId="{97B1788C-6C20-45D4-A30F-33ABD5863822}" dt="2020-12-10T05:05:08.020" v="8830" actId="20577"/>
          <ac:spMkLst>
            <pc:docMk/>
            <pc:sldMk cId="4053567511" sldId="305"/>
            <ac:spMk id="4" creationId="{C4A26F04-C058-4C77-88F1-10D24C34D473}"/>
          </ac:spMkLst>
        </pc:spChg>
        <pc:spChg chg="mod">
          <ac:chgData name="nadamoto sayaka" userId="d88f257912f05df2" providerId="LiveId" clId="{97B1788C-6C20-45D4-A30F-33ABD5863822}" dt="2020-12-10T03:08:55.019" v="6907" actId="14100"/>
          <ac:spMkLst>
            <pc:docMk/>
            <pc:sldMk cId="4053567511" sldId="305"/>
            <ac:spMk id="20" creationId="{404DEB88-DDBF-48AD-BB58-CF587D441282}"/>
          </ac:spMkLst>
        </pc:spChg>
      </pc:sldChg>
      <pc:sldChg chg="modSp add mod">
        <pc:chgData name="nadamoto sayaka" userId="d88f257912f05df2" providerId="LiveId" clId="{97B1788C-6C20-45D4-A30F-33ABD5863822}" dt="2020-12-10T03:12:12.653" v="7077" actId="207"/>
        <pc:sldMkLst>
          <pc:docMk/>
          <pc:sldMk cId="2879160958" sldId="306"/>
        </pc:sldMkLst>
        <pc:spChg chg="mod">
          <ac:chgData name="nadamoto sayaka" userId="d88f257912f05df2" providerId="LiveId" clId="{97B1788C-6C20-45D4-A30F-33ABD5863822}" dt="2020-12-10T03:12:12.653" v="7077" actId="207"/>
          <ac:spMkLst>
            <pc:docMk/>
            <pc:sldMk cId="2879160958" sldId="306"/>
            <ac:spMk id="4" creationId="{BA03BE2E-D1D4-4B56-8C8A-D94DF6F734A6}"/>
          </ac:spMkLst>
        </pc:spChg>
      </pc:sldChg>
      <pc:sldChg chg="add del">
        <pc:chgData name="nadamoto sayaka" userId="d88f257912f05df2" providerId="LiveId" clId="{97B1788C-6C20-45D4-A30F-33ABD5863822}" dt="2020-12-10T03:11:47.595" v="7073" actId="47"/>
        <pc:sldMkLst>
          <pc:docMk/>
          <pc:sldMk cId="3167028161" sldId="306"/>
        </pc:sldMkLst>
      </pc:sldChg>
      <pc:sldChg chg="addSp delSp modSp add mod modNotesTx">
        <pc:chgData name="nadamoto sayaka" userId="d88f257912f05df2" providerId="LiveId" clId="{97B1788C-6C20-45D4-A30F-33ABD5863822}" dt="2020-12-10T06:40:18.459" v="18701" actId="20577"/>
        <pc:sldMkLst>
          <pc:docMk/>
          <pc:sldMk cId="2450558451" sldId="307"/>
        </pc:sldMkLst>
        <pc:spChg chg="mod">
          <ac:chgData name="nadamoto sayaka" userId="d88f257912f05df2" providerId="LiveId" clId="{97B1788C-6C20-45D4-A30F-33ABD5863822}" dt="2020-12-10T03:13:36.490" v="7080" actId="20577"/>
          <ac:spMkLst>
            <pc:docMk/>
            <pc:sldMk cId="2450558451" sldId="307"/>
            <ac:spMk id="2" creationId="{58DAAD74-1125-4EA7-AF22-B462FDE64F21}"/>
          </ac:spMkLst>
        </pc:spChg>
        <pc:spChg chg="mod">
          <ac:chgData name="nadamoto sayaka" userId="d88f257912f05df2" providerId="LiveId" clId="{97B1788C-6C20-45D4-A30F-33ABD5863822}" dt="2020-12-10T03:56:28.358" v="7739" actId="20577"/>
          <ac:spMkLst>
            <pc:docMk/>
            <pc:sldMk cId="2450558451" sldId="307"/>
            <ac:spMk id="9" creationId="{9B89E98B-B10C-4392-B042-68E527709B13}"/>
          </ac:spMkLst>
        </pc:spChg>
        <pc:spChg chg="del">
          <ac:chgData name="nadamoto sayaka" userId="d88f257912f05df2" providerId="LiveId" clId="{97B1788C-6C20-45D4-A30F-33ABD5863822}" dt="2020-12-10T03:13:44.923" v="7082" actId="478"/>
          <ac:spMkLst>
            <pc:docMk/>
            <pc:sldMk cId="2450558451" sldId="307"/>
            <ac:spMk id="10" creationId="{783877F7-337C-42D4-932A-71A0A58D4003}"/>
          </ac:spMkLst>
        </pc:spChg>
        <pc:spChg chg="add mod">
          <ac:chgData name="nadamoto sayaka" userId="d88f257912f05df2" providerId="LiveId" clId="{97B1788C-6C20-45D4-A30F-33ABD5863822}" dt="2020-12-10T04:05:14.326" v="7915" actId="1076"/>
          <ac:spMkLst>
            <pc:docMk/>
            <pc:sldMk cId="2450558451" sldId="307"/>
            <ac:spMk id="12" creationId="{F45A624A-FBEC-4054-A62A-B4B01E5F9465}"/>
          </ac:spMkLst>
        </pc:spChg>
        <pc:graphicFrameChg chg="del">
          <ac:chgData name="nadamoto sayaka" userId="d88f257912f05df2" providerId="LiveId" clId="{97B1788C-6C20-45D4-A30F-33ABD5863822}" dt="2020-12-10T03:13:41.463" v="7081" actId="478"/>
          <ac:graphicFrameMkLst>
            <pc:docMk/>
            <pc:sldMk cId="2450558451" sldId="307"/>
            <ac:graphicFrameMk id="6" creationId="{D8933063-2432-4B45-B036-FA2CB49DB945}"/>
          </ac:graphicFrameMkLst>
        </pc:graphicFrameChg>
        <pc:graphicFrameChg chg="add mod modGraphic">
          <ac:chgData name="nadamoto sayaka" userId="d88f257912f05df2" providerId="LiveId" clId="{97B1788C-6C20-45D4-A30F-33ABD5863822}" dt="2020-12-10T03:52:02.762" v="7678" actId="20577"/>
          <ac:graphicFrameMkLst>
            <pc:docMk/>
            <pc:sldMk cId="2450558451" sldId="307"/>
            <ac:graphicFrameMk id="11" creationId="{4EB78391-E6DA-488D-81DE-396E4112C7FB}"/>
          </ac:graphicFrameMkLst>
        </pc:graphicFrameChg>
      </pc:sldChg>
      <pc:sldChg chg="addSp delSp modSp add mod ord modNotesTx">
        <pc:chgData name="nadamoto sayaka" userId="d88f257912f05df2" providerId="LiveId" clId="{97B1788C-6C20-45D4-A30F-33ABD5863822}" dt="2020-12-10T06:38:37.903" v="18614" actId="20577"/>
        <pc:sldMkLst>
          <pc:docMk/>
          <pc:sldMk cId="1597004749" sldId="308"/>
        </pc:sldMkLst>
        <pc:spChg chg="mod">
          <ac:chgData name="nadamoto sayaka" userId="d88f257912f05df2" providerId="LiveId" clId="{97B1788C-6C20-45D4-A30F-33ABD5863822}" dt="2020-12-10T03:45:03.455" v="7539" actId="20577"/>
          <ac:spMkLst>
            <pc:docMk/>
            <pc:sldMk cId="1597004749" sldId="308"/>
            <ac:spMk id="9" creationId="{9B89E98B-B10C-4392-B042-68E527709B13}"/>
          </ac:spMkLst>
        </pc:spChg>
        <pc:spChg chg="add del mod">
          <ac:chgData name="nadamoto sayaka" userId="d88f257912f05df2" providerId="LiveId" clId="{97B1788C-6C20-45D4-A30F-33ABD5863822}" dt="2020-12-10T03:46:30.313" v="7548" actId="478"/>
          <ac:spMkLst>
            <pc:docMk/>
            <pc:sldMk cId="1597004749" sldId="308"/>
            <ac:spMk id="10" creationId="{AFC5870A-BF3A-487E-A459-D6758B81A613}"/>
          </ac:spMkLst>
        </pc:spChg>
        <pc:spChg chg="add mod">
          <ac:chgData name="nadamoto sayaka" userId="d88f257912f05df2" providerId="LiveId" clId="{97B1788C-6C20-45D4-A30F-33ABD5863822}" dt="2020-12-10T03:46:35.298" v="7551" actId="20577"/>
          <ac:spMkLst>
            <pc:docMk/>
            <pc:sldMk cId="1597004749" sldId="308"/>
            <ac:spMk id="12" creationId="{1C80ED9F-043E-4E4B-A4E5-30B8CAD18972}"/>
          </ac:spMkLst>
        </pc:spChg>
        <pc:spChg chg="add mod">
          <ac:chgData name="nadamoto sayaka" userId="d88f257912f05df2" providerId="LiveId" clId="{97B1788C-6C20-45D4-A30F-33ABD5863822}" dt="2020-12-10T03:50:40.290" v="7656" actId="1076"/>
          <ac:spMkLst>
            <pc:docMk/>
            <pc:sldMk cId="1597004749" sldId="308"/>
            <ac:spMk id="14" creationId="{592D055E-9FE4-458D-9F2A-314E487E3266}"/>
          </ac:spMkLst>
        </pc:spChg>
        <pc:spChg chg="add mod">
          <ac:chgData name="nadamoto sayaka" userId="d88f257912f05df2" providerId="LiveId" clId="{97B1788C-6C20-45D4-A30F-33ABD5863822}" dt="2020-12-10T03:51:25.656" v="7660" actId="14100"/>
          <ac:spMkLst>
            <pc:docMk/>
            <pc:sldMk cId="1597004749" sldId="308"/>
            <ac:spMk id="15" creationId="{1CB31485-B7F9-463C-9A68-2B38B59518AB}"/>
          </ac:spMkLst>
        </pc:spChg>
        <pc:graphicFrameChg chg="add del mod">
          <ac:chgData name="nadamoto sayaka" userId="d88f257912f05df2" providerId="LiveId" clId="{97B1788C-6C20-45D4-A30F-33ABD5863822}" dt="2020-12-10T03:46:30.313" v="7548" actId="478"/>
          <ac:graphicFrameMkLst>
            <pc:docMk/>
            <pc:sldMk cId="1597004749" sldId="308"/>
            <ac:graphicFrameMk id="8" creationId="{6C43B1CD-EF5B-4BD2-A84C-E0D75451982A}"/>
          </ac:graphicFrameMkLst>
        </pc:graphicFrameChg>
        <pc:graphicFrameChg chg="add mod modGraphic">
          <ac:chgData name="nadamoto sayaka" userId="d88f257912f05df2" providerId="LiveId" clId="{97B1788C-6C20-45D4-A30F-33ABD5863822}" dt="2020-12-10T03:49:39.948" v="7627" actId="1076"/>
          <ac:graphicFrameMkLst>
            <pc:docMk/>
            <pc:sldMk cId="1597004749" sldId="308"/>
            <ac:graphicFrameMk id="11" creationId="{577DC361-AAFD-4A3D-BA89-305FE7D36AB7}"/>
          </ac:graphicFrameMkLst>
        </pc:graphicFrameChg>
        <pc:cxnChg chg="add">
          <ac:chgData name="nadamoto sayaka" userId="d88f257912f05df2" providerId="LiveId" clId="{97B1788C-6C20-45D4-A30F-33ABD5863822}" dt="2020-12-10T03:50:13.042" v="7628" actId="11529"/>
          <ac:cxnSpMkLst>
            <pc:docMk/>
            <pc:sldMk cId="1597004749" sldId="308"/>
            <ac:cxnSpMk id="6" creationId="{4A567A8C-58E8-470B-8A67-F7E660DDBBC6}"/>
          </ac:cxnSpMkLst>
        </pc:cxnChg>
        <pc:cxnChg chg="add mod">
          <ac:chgData name="nadamoto sayaka" userId="d88f257912f05df2" providerId="LiveId" clId="{97B1788C-6C20-45D4-A30F-33ABD5863822}" dt="2020-12-10T03:50:21.350" v="7630" actId="1076"/>
          <ac:cxnSpMkLst>
            <pc:docMk/>
            <pc:sldMk cId="1597004749" sldId="308"/>
            <ac:cxnSpMk id="13" creationId="{D158DF87-9A9C-4C57-960F-3DBBBBE300BF}"/>
          </ac:cxnSpMkLst>
        </pc:cxnChg>
      </pc:sldChg>
      <pc:sldChg chg="addSp delSp modSp add mod modNotesTx">
        <pc:chgData name="nadamoto sayaka" userId="d88f257912f05df2" providerId="LiveId" clId="{97B1788C-6C20-45D4-A30F-33ABD5863822}" dt="2020-12-10T06:44:12.779" v="19343" actId="20577"/>
        <pc:sldMkLst>
          <pc:docMk/>
          <pc:sldMk cId="124491190" sldId="309"/>
        </pc:sldMkLst>
        <pc:spChg chg="del">
          <ac:chgData name="nadamoto sayaka" userId="d88f257912f05df2" providerId="LiveId" clId="{97B1788C-6C20-45D4-A30F-33ABD5863822}" dt="2020-12-10T03:57:49.979" v="7742" actId="478"/>
          <ac:spMkLst>
            <pc:docMk/>
            <pc:sldMk cId="124491190" sldId="309"/>
            <ac:spMk id="12" creationId="{1C80ED9F-043E-4E4B-A4E5-30B8CAD18972}"/>
          </ac:spMkLst>
        </pc:spChg>
        <pc:spChg chg="del">
          <ac:chgData name="nadamoto sayaka" userId="d88f257912f05df2" providerId="LiveId" clId="{97B1788C-6C20-45D4-A30F-33ABD5863822}" dt="2020-12-10T03:57:53.278" v="7743" actId="478"/>
          <ac:spMkLst>
            <pc:docMk/>
            <pc:sldMk cId="124491190" sldId="309"/>
            <ac:spMk id="14" creationId="{592D055E-9FE4-458D-9F2A-314E487E3266}"/>
          </ac:spMkLst>
        </pc:spChg>
        <pc:spChg chg="del">
          <ac:chgData name="nadamoto sayaka" userId="d88f257912f05df2" providerId="LiveId" clId="{97B1788C-6C20-45D4-A30F-33ABD5863822}" dt="2020-12-10T03:57:54.820" v="7744" actId="478"/>
          <ac:spMkLst>
            <pc:docMk/>
            <pc:sldMk cId="124491190" sldId="309"/>
            <ac:spMk id="15" creationId="{1CB31485-B7F9-463C-9A68-2B38B59518AB}"/>
          </ac:spMkLst>
        </pc:spChg>
        <pc:spChg chg="add del">
          <ac:chgData name="nadamoto sayaka" userId="d88f257912f05df2" providerId="LiveId" clId="{97B1788C-6C20-45D4-A30F-33ABD5863822}" dt="2020-12-10T04:05:10.022" v="7913" actId="22"/>
          <ac:spMkLst>
            <pc:docMk/>
            <pc:sldMk cId="124491190" sldId="309"/>
            <ac:spMk id="16" creationId="{DE7192D9-6D90-414A-B93B-969481B5370B}"/>
          </ac:spMkLst>
        </pc:spChg>
        <pc:spChg chg="add mod">
          <ac:chgData name="nadamoto sayaka" userId="d88f257912f05df2" providerId="LiveId" clId="{97B1788C-6C20-45D4-A30F-33ABD5863822}" dt="2020-12-10T04:05:38.350" v="7948" actId="1076"/>
          <ac:spMkLst>
            <pc:docMk/>
            <pc:sldMk cId="124491190" sldId="309"/>
            <ac:spMk id="17" creationId="{03563A69-1E29-4C1D-B51D-077B968C54FA}"/>
          </ac:spMkLst>
        </pc:spChg>
        <pc:graphicFrameChg chg="add mod modGraphic">
          <ac:chgData name="nadamoto sayaka" userId="d88f257912f05df2" providerId="LiveId" clId="{97B1788C-6C20-45D4-A30F-33ABD5863822}" dt="2020-12-10T04:08:43.950" v="8032" actId="207"/>
          <ac:graphicFrameMkLst>
            <pc:docMk/>
            <pc:sldMk cId="124491190" sldId="309"/>
            <ac:graphicFrameMk id="4" creationId="{7FCAF691-60CB-49A0-81A4-AA9747838FBF}"/>
          </ac:graphicFrameMkLst>
        </pc:graphicFrameChg>
        <pc:graphicFrameChg chg="del">
          <ac:chgData name="nadamoto sayaka" userId="d88f257912f05df2" providerId="LiveId" clId="{97B1788C-6C20-45D4-A30F-33ABD5863822}" dt="2020-12-10T03:57:47.030" v="7741" actId="478"/>
          <ac:graphicFrameMkLst>
            <pc:docMk/>
            <pc:sldMk cId="124491190" sldId="309"/>
            <ac:graphicFrameMk id="11" creationId="{577DC361-AAFD-4A3D-BA89-305FE7D36AB7}"/>
          </ac:graphicFrameMkLst>
        </pc:graphicFrameChg>
        <pc:cxnChg chg="add del">
          <ac:chgData name="nadamoto sayaka" userId="d88f257912f05df2" providerId="LiveId" clId="{97B1788C-6C20-45D4-A30F-33ABD5863822}" dt="2020-12-10T04:01:27.640" v="7748" actId="478"/>
          <ac:cxnSpMkLst>
            <pc:docMk/>
            <pc:sldMk cId="124491190" sldId="309"/>
            <ac:cxnSpMk id="6" creationId="{4A567A8C-58E8-470B-8A67-F7E660DDBBC6}"/>
          </ac:cxnSpMkLst>
        </pc:cxnChg>
        <pc:cxnChg chg="del">
          <ac:chgData name="nadamoto sayaka" userId="d88f257912f05df2" providerId="LiveId" clId="{97B1788C-6C20-45D4-A30F-33ABD5863822}" dt="2020-12-10T03:57:56.655" v="7745" actId="478"/>
          <ac:cxnSpMkLst>
            <pc:docMk/>
            <pc:sldMk cId="124491190" sldId="309"/>
            <ac:cxnSpMk id="13" creationId="{D158DF87-9A9C-4C57-960F-3DBBBBE300BF}"/>
          </ac:cxnSpMkLst>
        </pc:cxnChg>
      </pc:sldChg>
      <pc:sldChg chg="addSp modSp add mod modNotesTx">
        <pc:chgData name="nadamoto sayaka" userId="d88f257912f05df2" providerId="LiveId" clId="{97B1788C-6C20-45D4-A30F-33ABD5863822}" dt="2020-12-10T06:46:31.104" v="19680" actId="20577"/>
        <pc:sldMkLst>
          <pc:docMk/>
          <pc:sldMk cId="1764961509" sldId="310"/>
        </pc:sldMkLst>
        <pc:spChg chg="mod">
          <ac:chgData name="nadamoto sayaka" userId="d88f257912f05df2" providerId="LiveId" clId="{97B1788C-6C20-45D4-A30F-33ABD5863822}" dt="2020-12-10T04:17:38.416" v="8097" actId="1076"/>
          <ac:spMkLst>
            <pc:docMk/>
            <pc:sldMk cId="1764961509" sldId="310"/>
            <ac:spMk id="9" creationId="{9B89E98B-B10C-4392-B042-68E527709B13}"/>
          </ac:spMkLst>
        </pc:spChg>
        <pc:graphicFrameChg chg="modGraphic">
          <ac:chgData name="nadamoto sayaka" userId="d88f257912f05df2" providerId="LiveId" clId="{97B1788C-6C20-45D4-A30F-33ABD5863822}" dt="2020-12-10T04:12:10.697" v="8039" actId="207"/>
          <ac:graphicFrameMkLst>
            <pc:docMk/>
            <pc:sldMk cId="1764961509" sldId="310"/>
            <ac:graphicFrameMk id="4" creationId="{7FCAF691-60CB-49A0-81A4-AA9747838FBF}"/>
          </ac:graphicFrameMkLst>
        </pc:graphicFrameChg>
        <pc:cxnChg chg="add mod">
          <ac:chgData name="nadamoto sayaka" userId="d88f257912f05df2" providerId="LiveId" clId="{97B1788C-6C20-45D4-A30F-33ABD5863822}" dt="2020-12-10T04:12:35.408" v="8041" actId="13822"/>
          <ac:cxnSpMkLst>
            <pc:docMk/>
            <pc:sldMk cId="1764961509" sldId="310"/>
            <ac:cxnSpMk id="8" creationId="{07C9B29A-F4E0-40F3-97EC-D625A5E400B6}"/>
          </ac:cxnSpMkLst>
        </pc:cxnChg>
        <pc:cxnChg chg="add mod">
          <ac:chgData name="nadamoto sayaka" userId="d88f257912f05df2" providerId="LiveId" clId="{97B1788C-6C20-45D4-A30F-33ABD5863822}" dt="2020-12-10T04:13:00.179" v="8044" actId="1076"/>
          <ac:cxnSpMkLst>
            <pc:docMk/>
            <pc:sldMk cId="1764961509" sldId="310"/>
            <ac:cxnSpMk id="11" creationId="{C8A6D790-2A9C-4178-AEF1-0BC9A07805F2}"/>
          </ac:cxnSpMkLst>
        </pc:cxnChg>
        <pc:cxnChg chg="add mod">
          <ac:chgData name="nadamoto sayaka" userId="d88f257912f05df2" providerId="LiveId" clId="{97B1788C-6C20-45D4-A30F-33ABD5863822}" dt="2020-12-10T04:13:14.708" v="8046" actId="1076"/>
          <ac:cxnSpMkLst>
            <pc:docMk/>
            <pc:sldMk cId="1764961509" sldId="310"/>
            <ac:cxnSpMk id="12" creationId="{E10D9FE8-8389-4D16-B0DC-66087280BB85}"/>
          </ac:cxnSpMkLst>
        </pc:cxnChg>
        <pc:cxnChg chg="add mod">
          <ac:chgData name="nadamoto sayaka" userId="d88f257912f05df2" providerId="LiveId" clId="{97B1788C-6C20-45D4-A30F-33ABD5863822}" dt="2020-12-10T04:13:24.310" v="8048" actId="1076"/>
          <ac:cxnSpMkLst>
            <pc:docMk/>
            <pc:sldMk cId="1764961509" sldId="310"/>
            <ac:cxnSpMk id="13" creationId="{D53FC168-E827-44C0-80C4-39CD0880D3AC}"/>
          </ac:cxnSpMkLst>
        </pc:cxnChg>
        <pc:cxnChg chg="add mod">
          <ac:chgData name="nadamoto sayaka" userId="d88f257912f05df2" providerId="LiveId" clId="{97B1788C-6C20-45D4-A30F-33ABD5863822}" dt="2020-12-10T04:13:38.401" v="8050" actId="1076"/>
          <ac:cxnSpMkLst>
            <pc:docMk/>
            <pc:sldMk cId="1764961509" sldId="310"/>
            <ac:cxnSpMk id="14" creationId="{730B07A2-DBA8-44AF-B608-A18C8677B6A3}"/>
          </ac:cxnSpMkLst>
        </pc:cxnChg>
        <pc:cxnChg chg="add mod">
          <ac:chgData name="nadamoto sayaka" userId="d88f257912f05df2" providerId="LiveId" clId="{97B1788C-6C20-45D4-A30F-33ABD5863822}" dt="2020-12-10T04:13:46.825" v="8052" actId="1076"/>
          <ac:cxnSpMkLst>
            <pc:docMk/>
            <pc:sldMk cId="1764961509" sldId="310"/>
            <ac:cxnSpMk id="15" creationId="{368D8714-9FE6-430E-9722-728EDF17E23E}"/>
          </ac:cxnSpMkLst>
        </pc:cxnChg>
      </pc:sldChg>
      <pc:sldChg chg="add del">
        <pc:chgData name="nadamoto sayaka" userId="d88f257912f05df2" providerId="LiveId" clId="{97B1788C-6C20-45D4-A30F-33ABD5863822}" dt="2020-12-10T04:14:15.547" v="8054"/>
        <pc:sldMkLst>
          <pc:docMk/>
          <pc:sldMk cId="547739778" sldId="311"/>
        </pc:sldMkLst>
      </pc:sldChg>
      <pc:sldChg chg="modSp add mod">
        <pc:chgData name="nadamoto sayaka" userId="d88f257912f05df2" providerId="LiveId" clId="{97B1788C-6C20-45D4-A30F-33ABD5863822}" dt="2020-12-10T04:14:38.963" v="8057" actId="207"/>
        <pc:sldMkLst>
          <pc:docMk/>
          <pc:sldMk cId="775724289" sldId="311"/>
        </pc:sldMkLst>
        <pc:spChg chg="mod">
          <ac:chgData name="nadamoto sayaka" userId="d88f257912f05df2" providerId="LiveId" clId="{97B1788C-6C20-45D4-A30F-33ABD5863822}" dt="2020-12-10T04:14:38.963" v="8057" actId="207"/>
          <ac:spMkLst>
            <pc:docMk/>
            <pc:sldMk cId="775724289" sldId="311"/>
            <ac:spMk id="4" creationId="{BA03BE2E-D1D4-4B56-8C8A-D94DF6F734A6}"/>
          </ac:spMkLst>
        </pc:spChg>
      </pc:sldChg>
      <pc:sldChg chg="new del">
        <pc:chgData name="nadamoto sayaka" userId="d88f257912f05df2" providerId="LiveId" clId="{97B1788C-6C20-45D4-A30F-33ABD5863822}" dt="2020-12-10T04:15:03.042" v="8061" actId="47"/>
        <pc:sldMkLst>
          <pc:docMk/>
          <pc:sldMk cId="2752051065" sldId="312"/>
        </pc:sldMkLst>
      </pc:sldChg>
      <pc:sldChg chg="addSp delSp modSp new mod modNotesTx">
        <pc:chgData name="nadamoto sayaka" userId="d88f257912f05df2" providerId="LiveId" clId="{97B1788C-6C20-45D4-A30F-33ABD5863822}" dt="2020-12-13T15:29:08.495" v="22461" actId="20577"/>
        <pc:sldMkLst>
          <pc:docMk/>
          <pc:sldMk cId="2959551409" sldId="312"/>
        </pc:sldMkLst>
        <pc:spChg chg="mod">
          <ac:chgData name="nadamoto sayaka" userId="d88f257912f05df2" providerId="LiveId" clId="{97B1788C-6C20-45D4-A30F-33ABD5863822}" dt="2020-12-10T04:25:41.126" v="8692" actId="20577"/>
          <ac:spMkLst>
            <pc:docMk/>
            <pc:sldMk cId="2959551409" sldId="312"/>
            <ac:spMk id="2" creationId="{22273D6B-7CE2-464A-9915-CEAA342B7924}"/>
          </ac:spMkLst>
        </pc:spChg>
        <pc:spChg chg="del mod">
          <ac:chgData name="nadamoto sayaka" userId="d88f257912f05df2" providerId="LiveId" clId="{97B1788C-6C20-45D4-A30F-33ABD5863822}" dt="2020-12-10T04:15:13.747" v="8064" actId="478"/>
          <ac:spMkLst>
            <pc:docMk/>
            <pc:sldMk cId="2959551409" sldId="312"/>
            <ac:spMk id="3" creationId="{9815CD58-D3AB-4E5E-91FF-403493BD8EFA}"/>
          </ac:spMkLst>
        </pc:spChg>
        <pc:spChg chg="add">
          <ac:chgData name="nadamoto sayaka" userId="d88f257912f05df2" providerId="LiveId" clId="{97B1788C-6C20-45D4-A30F-33ABD5863822}" dt="2020-12-10T04:17:32.091" v="8096" actId="22"/>
          <ac:spMkLst>
            <pc:docMk/>
            <pc:sldMk cId="2959551409" sldId="312"/>
            <ac:spMk id="6" creationId="{15CA5C0E-58F8-453C-AF52-B9D1E7E0BC6D}"/>
          </ac:spMkLst>
        </pc:spChg>
        <pc:spChg chg="add mod">
          <ac:chgData name="nadamoto sayaka" userId="d88f257912f05df2" providerId="LiveId" clId="{97B1788C-6C20-45D4-A30F-33ABD5863822}" dt="2020-12-10T05:08:24.863" v="8836" actId="20577"/>
          <ac:spMkLst>
            <pc:docMk/>
            <pc:sldMk cId="2959551409" sldId="312"/>
            <ac:spMk id="7" creationId="{D5080234-9C61-47FD-A0E7-C270E442E5CF}"/>
          </ac:spMkLst>
        </pc:spChg>
        <pc:spChg chg="add mod">
          <ac:chgData name="nadamoto sayaka" userId="d88f257912f05df2" providerId="LiveId" clId="{97B1788C-6C20-45D4-A30F-33ABD5863822}" dt="2020-12-10T04:27:13.445" v="8779" actId="1076"/>
          <ac:spMkLst>
            <pc:docMk/>
            <pc:sldMk cId="2959551409" sldId="312"/>
            <ac:spMk id="8" creationId="{11F5BEB8-6D55-4520-B717-75D0FB9E7C39}"/>
          </ac:spMkLst>
        </pc:spChg>
        <pc:spChg chg="add mod">
          <ac:chgData name="nadamoto sayaka" userId="d88f257912f05df2" providerId="LiveId" clId="{97B1788C-6C20-45D4-A30F-33ABD5863822}" dt="2020-12-10T04:27:29.360" v="8781" actId="1076"/>
          <ac:spMkLst>
            <pc:docMk/>
            <pc:sldMk cId="2959551409" sldId="312"/>
            <ac:spMk id="9" creationId="{302196CF-1F2B-4545-8A6D-18CD34500DF9}"/>
          </ac:spMkLst>
        </pc:spChg>
      </pc:sldChg>
      <pc:sldChg chg="new del">
        <pc:chgData name="nadamoto sayaka" userId="d88f257912f05df2" providerId="LiveId" clId="{97B1788C-6C20-45D4-A30F-33ABD5863822}" dt="2020-12-10T04:14:56.535" v="8059" actId="47"/>
        <pc:sldMkLst>
          <pc:docMk/>
          <pc:sldMk cId="3184615864" sldId="312"/>
        </pc:sldMkLst>
      </pc:sldChg>
      <pc:sldChg chg="addSp delSp modSp new del mod">
        <pc:chgData name="nadamoto sayaka" userId="d88f257912f05df2" providerId="LiveId" clId="{97B1788C-6C20-45D4-A30F-33ABD5863822}" dt="2020-12-10T04:29:35.783" v="8786" actId="47"/>
        <pc:sldMkLst>
          <pc:docMk/>
          <pc:sldMk cId="548756545" sldId="313"/>
        </pc:sldMkLst>
        <pc:spChg chg="del">
          <ac:chgData name="nadamoto sayaka" userId="d88f257912f05df2" providerId="LiveId" clId="{97B1788C-6C20-45D4-A30F-33ABD5863822}" dt="2020-12-10T04:29:04.698" v="8783" actId="478"/>
          <ac:spMkLst>
            <pc:docMk/>
            <pc:sldMk cId="548756545" sldId="313"/>
            <ac:spMk id="2" creationId="{5BEF2BFB-809F-4840-AB3C-20946DFE3846}"/>
          </ac:spMkLst>
        </pc:spChg>
        <pc:spChg chg="add mod">
          <ac:chgData name="nadamoto sayaka" userId="d88f257912f05df2" providerId="LiveId" clId="{97B1788C-6C20-45D4-A30F-33ABD5863822}" dt="2020-12-10T04:29:26.022" v="8785" actId="1076"/>
          <ac:spMkLst>
            <pc:docMk/>
            <pc:sldMk cId="548756545" sldId="313"/>
            <ac:spMk id="3" creationId="{12725BCD-E392-4D48-85FF-5602D433E884}"/>
          </ac:spMkLst>
        </pc:spChg>
      </pc:sldChg>
      <pc:sldChg chg="addSp delSp modSp new mod">
        <pc:chgData name="nadamoto sayaka" userId="d88f257912f05df2" providerId="LiveId" clId="{97B1788C-6C20-45D4-A30F-33ABD5863822}" dt="2020-12-10T12:17:12.918" v="19977" actId="478"/>
        <pc:sldMkLst>
          <pc:docMk/>
          <pc:sldMk cId="2674388185" sldId="313"/>
        </pc:sldMkLst>
        <pc:spChg chg="del">
          <ac:chgData name="nadamoto sayaka" userId="d88f257912f05df2" providerId="LiveId" clId="{97B1788C-6C20-45D4-A30F-33ABD5863822}" dt="2020-12-10T12:17:12.918" v="19977" actId="478"/>
          <ac:spMkLst>
            <pc:docMk/>
            <pc:sldMk cId="2674388185" sldId="313"/>
            <ac:spMk id="2" creationId="{E1EE8EF6-B2A7-4537-8EDF-1928D0A22328}"/>
          </ac:spMkLst>
        </pc:spChg>
        <pc:spChg chg="add mod">
          <ac:chgData name="nadamoto sayaka" userId="d88f257912f05df2" providerId="LiveId" clId="{97B1788C-6C20-45D4-A30F-33ABD5863822}" dt="2020-12-10T04:30:14.641" v="8804" actId="1076"/>
          <ac:spMkLst>
            <pc:docMk/>
            <pc:sldMk cId="2674388185" sldId="313"/>
            <ac:spMk id="3" creationId="{D088C1C5-32F8-4D8A-9676-4A0EC8530C70}"/>
          </ac:spMkLst>
        </pc:spChg>
        <pc:picChg chg="add mod">
          <ac:chgData name="nadamoto sayaka" userId="d88f257912f05df2" providerId="LiveId" clId="{97B1788C-6C20-45D4-A30F-33ABD5863822}" dt="2020-12-10T04:34:07.345" v="8808" actId="1076"/>
          <ac:picMkLst>
            <pc:docMk/>
            <pc:sldMk cId="2674388185" sldId="313"/>
            <ac:picMk id="2050" creationId="{E0EC0169-1A22-4F30-BC82-8F5E985F3278}"/>
          </ac:picMkLst>
        </pc:picChg>
      </pc:sldChg>
      <pc:sldChg chg="modSp add del mod">
        <pc:chgData name="nadamoto sayaka" userId="d88f257912f05df2" providerId="LiveId" clId="{97B1788C-6C20-45D4-A30F-33ABD5863822}" dt="2020-12-10T04:26:08.212" v="8697" actId="47"/>
        <pc:sldMkLst>
          <pc:docMk/>
          <pc:sldMk cId="2943201128" sldId="313"/>
        </pc:sldMkLst>
        <pc:spChg chg="mod">
          <ac:chgData name="nadamoto sayaka" userId="d88f257912f05df2" providerId="LiveId" clId="{97B1788C-6C20-45D4-A30F-33ABD5863822}" dt="2020-12-10T04:23:20.432" v="8524" actId="20577"/>
          <ac:spMkLst>
            <pc:docMk/>
            <pc:sldMk cId="2943201128" sldId="313"/>
            <ac:spMk id="2" creationId="{22273D6B-7CE2-464A-9915-CEAA342B7924}"/>
          </ac:spMkLst>
        </pc:spChg>
        <pc:spChg chg="mod">
          <ac:chgData name="nadamoto sayaka" userId="d88f257912f05df2" providerId="LiveId" clId="{97B1788C-6C20-45D4-A30F-33ABD5863822}" dt="2020-12-10T04:25:07.775" v="8673" actId="20577"/>
          <ac:spMkLst>
            <pc:docMk/>
            <pc:sldMk cId="2943201128" sldId="313"/>
            <ac:spMk id="7" creationId="{D5080234-9C61-47FD-A0E7-C270E442E5CF}"/>
          </ac:spMkLst>
        </pc:spChg>
      </pc:sldChg>
      <pc:sldChg chg="modSp add mod">
        <pc:chgData name="nadamoto sayaka" userId="d88f257912f05df2" providerId="LiveId" clId="{97B1788C-6C20-45D4-A30F-33ABD5863822}" dt="2020-12-10T16:03:24.305" v="20004" actId="207"/>
        <pc:sldMkLst>
          <pc:docMk/>
          <pc:sldMk cId="38156119" sldId="314"/>
        </pc:sldMkLst>
        <pc:graphicFrameChg chg="modGraphic">
          <ac:chgData name="nadamoto sayaka" userId="d88f257912f05df2" providerId="LiveId" clId="{97B1788C-6C20-45D4-A30F-33ABD5863822}" dt="2020-12-10T16:03:24.305" v="20004" actId="207"/>
          <ac:graphicFrameMkLst>
            <pc:docMk/>
            <pc:sldMk cId="38156119" sldId="314"/>
            <ac:graphicFrameMk id="14" creationId="{29D70691-C626-46F6-8AF9-BE5BD06BE8C6}"/>
          </ac:graphicFrameMkLst>
        </pc:graphicFrameChg>
        <pc:graphicFrameChg chg="modGraphic">
          <ac:chgData name="nadamoto sayaka" userId="d88f257912f05df2" providerId="LiveId" clId="{97B1788C-6C20-45D4-A30F-33ABD5863822}" dt="2020-12-10T16:03:20.249" v="20003" actId="207"/>
          <ac:graphicFrameMkLst>
            <pc:docMk/>
            <pc:sldMk cId="38156119" sldId="314"/>
            <ac:graphicFrameMk id="18" creationId="{AF4E914C-EAEB-42E4-873B-C4E7CBDC0DB7}"/>
          </ac:graphicFrameMkLst>
        </pc:graphicFrameChg>
      </pc:sldChg>
      <pc:sldChg chg="add del">
        <pc:chgData name="nadamoto sayaka" userId="d88f257912f05df2" providerId="LiveId" clId="{97B1788C-6C20-45D4-A30F-33ABD5863822}" dt="2020-12-10T16:16:44.904" v="20583"/>
        <pc:sldMkLst>
          <pc:docMk/>
          <pc:sldMk cId="1674329845" sldId="315"/>
        </pc:sldMkLst>
      </pc:sldChg>
      <pc:sldChg chg="modSp add mod modNotesTx">
        <pc:chgData name="nadamoto sayaka" userId="d88f257912f05df2" providerId="LiveId" clId="{97B1788C-6C20-45D4-A30F-33ABD5863822}" dt="2020-12-11T02:23:51.018" v="20729" actId="2"/>
        <pc:sldMkLst>
          <pc:docMk/>
          <pc:sldMk cId="1707140095" sldId="315"/>
        </pc:sldMkLst>
        <pc:graphicFrameChg chg="modGraphic">
          <ac:chgData name="nadamoto sayaka" userId="d88f257912f05df2" providerId="LiveId" clId="{97B1788C-6C20-45D4-A30F-33ABD5863822}" dt="2020-12-11T02:23:51.018" v="20729" actId="2"/>
          <ac:graphicFrameMkLst>
            <pc:docMk/>
            <pc:sldMk cId="1707140095" sldId="315"/>
            <ac:graphicFrameMk id="6" creationId="{D08952F4-FB73-4CD2-8FE2-F14639D87F08}"/>
          </ac:graphicFrameMkLst>
        </pc:graphicFrameChg>
      </pc:sldChg>
      <pc:sldChg chg="delSp modSp add del mod modNotesTx">
        <pc:chgData name="nadamoto sayaka" userId="d88f257912f05df2" providerId="LiveId" clId="{97B1788C-6C20-45D4-A30F-33ABD5863822}" dt="2020-12-13T06:28:53.950" v="21852" actId="47"/>
        <pc:sldMkLst>
          <pc:docMk/>
          <pc:sldMk cId="1336456277" sldId="316"/>
        </pc:sldMkLst>
        <pc:spChg chg="mod">
          <ac:chgData name="nadamoto sayaka" userId="d88f257912f05df2" providerId="LiveId" clId="{97B1788C-6C20-45D4-A30F-33ABD5863822}" dt="2020-12-13T06:24:04.259" v="21783" actId="20577"/>
          <ac:spMkLst>
            <pc:docMk/>
            <pc:sldMk cId="1336456277" sldId="316"/>
            <ac:spMk id="2" creationId="{22273D6B-7CE2-464A-9915-CEAA342B7924}"/>
          </ac:spMkLst>
        </pc:spChg>
        <pc:spChg chg="mod">
          <ac:chgData name="nadamoto sayaka" userId="d88f257912f05df2" providerId="LiveId" clId="{97B1788C-6C20-45D4-A30F-33ABD5863822}" dt="2020-12-13T05:03:08.573" v="21549" actId="27636"/>
          <ac:spMkLst>
            <pc:docMk/>
            <pc:sldMk cId="1336456277" sldId="316"/>
            <ac:spMk id="7" creationId="{D5080234-9C61-47FD-A0E7-C270E442E5CF}"/>
          </ac:spMkLst>
        </pc:spChg>
        <pc:spChg chg="del">
          <ac:chgData name="nadamoto sayaka" userId="d88f257912f05df2" providerId="LiveId" clId="{97B1788C-6C20-45D4-A30F-33ABD5863822}" dt="2020-12-11T02:41:44.688" v="20889" actId="478"/>
          <ac:spMkLst>
            <pc:docMk/>
            <pc:sldMk cId="1336456277" sldId="316"/>
            <ac:spMk id="8" creationId="{11F5BEB8-6D55-4520-B717-75D0FB9E7C39}"/>
          </ac:spMkLst>
        </pc:spChg>
        <pc:spChg chg="del">
          <ac:chgData name="nadamoto sayaka" userId="d88f257912f05df2" providerId="LiveId" clId="{97B1788C-6C20-45D4-A30F-33ABD5863822}" dt="2020-12-11T02:41:46.355" v="20890" actId="478"/>
          <ac:spMkLst>
            <pc:docMk/>
            <pc:sldMk cId="1336456277" sldId="316"/>
            <ac:spMk id="9" creationId="{302196CF-1F2B-4545-8A6D-18CD34500DF9}"/>
          </ac:spMkLst>
        </pc:spChg>
      </pc:sldChg>
      <pc:sldChg chg="addSp modSp new mod">
        <pc:chgData name="nadamoto sayaka" userId="d88f257912f05df2" providerId="LiveId" clId="{97B1788C-6C20-45D4-A30F-33ABD5863822}" dt="2020-12-13T06:31:16.938" v="21980" actId="20577"/>
        <pc:sldMkLst>
          <pc:docMk/>
          <pc:sldMk cId="3892887954" sldId="316"/>
        </pc:sldMkLst>
        <pc:spChg chg="mod">
          <ac:chgData name="nadamoto sayaka" userId="d88f257912f05df2" providerId="LiveId" clId="{97B1788C-6C20-45D4-A30F-33ABD5863822}" dt="2020-12-13T06:31:16.938" v="21980" actId="20577"/>
          <ac:spMkLst>
            <pc:docMk/>
            <pc:sldMk cId="3892887954" sldId="316"/>
            <ac:spMk id="2" creationId="{3B571385-D362-4F74-BDB3-724C87F29350}"/>
          </ac:spMkLst>
        </pc:spChg>
        <pc:picChg chg="add mod">
          <ac:chgData name="nadamoto sayaka" userId="d88f257912f05df2" providerId="LiveId" clId="{97B1788C-6C20-45D4-A30F-33ABD5863822}" dt="2020-12-13T06:30:55.055" v="21933" actId="1076"/>
          <ac:picMkLst>
            <pc:docMk/>
            <pc:sldMk cId="3892887954" sldId="316"/>
            <ac:picMk id="5" creationId="{2B720F61-FA33-45F9-AC6F-F778EA419FB8}"/>
          </ac:picMkLst>
        </pc:picChg>
      </pc:sldChg>
      <pc:sldChg chg="addSp delSp modSp new mod setBg modClrScheme chgLayout">
        <pc:chgData name="nadamoto sayaka" userId="d88f257912f05df2" providerId="LiveId" clId="{97B1788C-6C20-45D4-A30F-33ABD5863822}" dt="2020-12-13T06:48:33.358" v="22389" actId="20577"/>
        <pc:sldMkLst>
          <pc:docMk/>
          <pc:sldMk cId="668431453" sldId="317"/>
        </pc:sldMkLst>
        <pc:spChg chg="mod ord">
          <ac:chgData name="nadamoto sayaka" userId="d88f257912f05df2" providerId="LiveId" clId="{97B1788C-6C20-45D4-A30F-33ABD5863822}" dt="2020-12-13T06:48:33.358" v="22389" actId="20577"/>
          <ac:spMkLst>
            <pc:docMk/>
            <pc:sldMk cId="668431453" sldId="317"/>
            <ac:spMk id="2" creationId="{ECBFF5EF-ABBA-4726-A111-F7EC2CC5E56C}"/>
          </ac:spMkLst>
        </pc:spChg>
        <pc:spChg chg="mod ord">
          <ac:chgData name="nadamoto sayaka" userId="d88f257912f05df2" providerId="LiveId" clId="{97B1788C-6C20-45D4-A30F-33ABD5863822}" dt="2020-12-13T06:36:57.730" v="22028" actId="26606"/>
          <ac:spMkLst>
            <pc:docMk/>
            <pc:sldMk cId="668431453" sldId="317"/>
            <ac:spMk id="3" creationId="{B1B40A90-E0B2-4527-A757-68E34DF7B657}"/>
          </ac:spMkLst>
        </pc:spChg>
        <pc:spChg chg="add del">
          <ac:chgData name="nadamoto sayaka" userId="d88f257912f05df2" providerId="LiveId" clId="{97B1788C-6C20-45D4-A30F-33ABD5863822}" dt="2020-12-13T06:40:34.089" v="22098" actId="26606"/>
          <ac:spMkLst>
            <pc:docMk/>
            <pc:sldMk cId="668431453" sldId="317"/>
            <ac:spMk id="9" creationId="{0E830057-F4EE-412A-8526-36BE1CE18C85}"/>
          </ac:spMkLst>
        </pc:spChg>
        <pc:spChg chg="add del">
          <ac:chgData name="nadamoto sayaka" userId="d88f257912f05df2" providerId="LiveId" clId="{97B1788C-6C20-45D4-A30F-33ABD5863822}" dt="2020-12-13T06:40:34.089" v="22098" actId="26606"/>
          <ac:spMkLst>
            <pc:docMk/>
            <pc:sldMk cId="668431453" sldId="317"/>
            <ac:spMk id="11" creationId="{BAAEBA82-E2D4-4653-AEE3-E95B330DDA21}"/>
          </ac:spMkLst>
        </pc:spChg>
        <pc:spChg chg="add del">
          <ac:chgData name="nadamoto sayaka" userId="d88f257912f05df2" providerId="LiveId" clId="{97B1788C-6C20-45D4-A30F-33ABD5863822}" dt="2020-12-13T06:40:34.089" v="22098" actId="26606"/>
          <ac:spMkLst>
            <pc:docMk/>
            <pc:sldMk cId="668431453" sldId="317"/>
            <ac:spMk id="13" creationId="{2386509E-DAF8-4DA0-B09B-FA3FB341C2BC}"/>
          </ac:spMkLst>
        </pc:spChg>
        <pc:spChg chg="add del">
          <ac:chgData name="nadamoto sayaka" userId="d88f257912f05df2" providerId="LiveId" clId="{97B1788C-6C20-45D4-A30F-33ABD5863822}" dt="2020-12-13T06:40:34.089" v="22098" actId="26606"/>
          <ac:spMkLst>
            <pc:docMk/>
            <pc:sldMk cId="668431453" sldId="317"/>
            <ac:spMk id="15" creationId="{44E11946-6976-4B44-971A-07BFBE9544A6}"/>
          </ac:spMkLst>
        </pc:spChg>
        <pc:spChg chg="add del">
          <ac:chgData name="nadamoto sayaka" userId="d88f257912f05df2" providerId="LiveId" clId="{97B1788C-6C20-45D4-A30F-33ABD5863822}" dt="2020-12-13T06:40:34.089" v="22098" actId="26606"/>
          <ac:spMkLst>
            <pc:docMk/>
            <pc:sldMk cId="668431453" sldId="317"/>
            <ac:spMk id="17" creationId="{1064C44D-91AF-4137-BC06-4F0B21DDCC55}"/>
          </ac:spMkLst>
        </pc:spChg>
        <pc:spChg chg="add del">
          <ac:chgData name="nadamoto sayaka" userId="d88f257912f05df2" providerId="LiveId" clId="{97B1788C-6C20-45D4-A30F-33ABD5863822}" dt="2020-12-13T06:40:34.089" v="22098" actId="26606"/>
          <ac:spMkLst>
            <pc:docMk/>
            <pc:sldMk cId="668431453" sldId="317"/>
            <ac:spMk id="19" creationId="{229A9569-B54F-4022-89FD-8D5585618B1A}"/>
          </ac:spMkLst>
        </pc:spChg>
        <pc:spChg chg="add del">
          <ac:chgData name="nadamoto sayaka" userId="d88f257912f05df2" providerId="LiveId" clId="{97B1788C-6C20-45D4-A30F-33ABD5863822}" dt="2020-12-13T06:40:34.089" v="22098" actId="26606"/>
          <ac:spMkLst>
            <pc:docMk/>
            <pc:sldMk cId="668431453" sldId="317"/>
            <ac:spMk id="21" creationId="{B3B4502C-7226-432B-827E-8454CB37578A}"/>
          </ac:spMkLst>
        </pc:spChg>
        <pc:spChg chg="add">
          <ac:chgData name="nadamoto sayaka" userId="d88f257912f05df2" providerId="LiveId" clId="{97B1788C-6C20-45D4-A30F-33ABD5863822}" dt="2020-12-13T06:40:34.089" v="22098" actId="26606"/>
          <ac:spMkLst>
            <pc:docMk/>
            <pc:sldMk cId="668431453" sldId="317"/>
            <ac:spMk id="26" creationId="{0E830057-F4EE-412A-8526-36BE1CE18C85}"/>
          </ac:spMkLst>
        </pc:spChg>
        <pc:spChg chg="add">
          <ac:chgData name="nadamoto sayaka" userId="d88f257912f05df2" providerId="LiveId" clId="{97B1788C-6C20-45D4-A30F-33ABD5863822}" dt="2020-12-13T06:40:34.089" v="22098" actId="26606"/>
          <ac:spMkLst>
            <pc:docMk/>
            <pc:sldMk cId="668431453" sldId="317"/>
            <ac:spMk id="28" creationId="{BAAEBA82-E2D4-4653-AEE3-E95B330DDA21}"/>
          </ac:spMkLst>
        </pc:spChg>
        <pc:spChg chg="add">
          <ac:chgData name="nadamoto sayaka" userId="d88f257912f05df2" providerId="LiveId" clId="{97B1788C-6C20-45D4-A30F-33ABD5863822}" dt="2020-12-13T06:40:34.089" v="22098" actId="26606"/>
          <ac:spMkLst>
            <pc:docMk/>
            <pc:sldMk cId="668431453" sldId="317"/>
            <ac:spMk id="30" creationId="{2386509E-DAF8-4DA0-B09B-FA3FB341C2BC}"/>
          </ac:spMkLst>
        </pc:spChg>
        <pc:spChg chg="add">
          <ac:chgData name="nadamoto sayaka" userId="d88f257912f05df2" providerId="LiveId" clId="{97B1788C-6C20-45D4-A30F-33ABD5863822}" dt="2020-12-13T06:40:34.089" v="22098" actId="26606"/>
          <ac:spMkLst>
            <pc:docMk/>
            <pc:sldMk cId="668431453" sldId="317"/>
            <ac:spMk id="32" creationId="{44E11946-6976-4B44-971A-07BFBE9544A6}"/>
          </ac:spMkLst>
        </pc:spChg>
        <pc:spChg chg="add">
          <ac:chgData name="nadamoto sayaka" userId="d88f257912f05df2" providerId="LiveId" clId="{97B1788C-6C20-45D4-A30F-33ABD5863822}" dt="2020-12-13T06:40:34.089" v="22098" actId="26606"/>
          <ac:spMkLst>
            <pc:docMk/>
            <pc:sldMk cId="668431453" sldId="317"/>
            <ac:spMk id="34" creationId="{85DD9E25-AB50-4F01-9CA6-96497CDE72C2}"/>
          </ac:spMkLst>
        </pc:spChg>
        <pc:spChg chg="add">
          <ac:chgData name="nadamoto sayaka" userId="d88f257912f05df2" providerId="LiveId" clId="{97B1788C-6C20-45D4-A30F-33ABD5863822}" dt="2020-12-13T06:40:34.089" v="22098" actId="26606"/>
          <ac:spMkLst>
            <pc:docMk/>
            <pc:sldMk cId="668431453" sldId="317"/>
            <ac:spMk id="36" creationId="{707788D3-E467-4E25-A5E9-FD41795BD551}"/>
          </ac:spMkLst>
        </pc:spChg>
        <pc:spChg chg="add">
          <ac:chgData name="nadamoto sayaka" userId="d88f257912f05df2" providerId="LiveId" clId="{97B1788C-6C20-45D4-A30F-33ABD5863822}" dt="2020-12-13T06:40:34.089" v="22098" actId="26606"/>
          <ac:spMkLst>
            <pc:docMk/>
            <pc:sldMk cId="668431453" sldId="317"/>
            <ac:spMk id="38" creationId="{E12301D8-0106-4E04-A846-C29A66593704}"/>
          </ac:spMkLst>
        </pc:spChg>
        <pc:graphicFrameChg chg="add mod modGraphic">
          <ac:chgData name="nadamoto sayaka" userId="d88f257912f05df2" providerId="LiveId" clId="{97B1788C-6C20-45D4-A30F-33ABD5863822}" dt="2020-12-13T06:47:01.854" v="22330" actId="20577"/>
          <ac:graphicFrameMkLst>
            <pc:docMk/>
            <pc:sldMk cId="668431453" sldId="317"/>
            <ac:graphicFrameMk id="4" creationId="{07764CFD-CB7F-4C52-ACAB-0808668AD4AB}"/>
          </ac:graphicFrameMkLst>
        </pc:graphicFrameChg>
      </pc:sldChg>
      <pc:sldChg chg="addSp delSp modSp add mod setBg delDesignElem">
        <pc:chgData name="nadamoto sayaka" userId="d88f257912f05df2" providerId="LiveId" clId="{97B1788C-6C20-45D4-A30F-33ABD5863822}" dt="2020-12-13T06:57:19.019" v="22450" actId="20577"/>
        <pc:sldMkLst>
          <pc:docMk/>
          <pc:sldMk cId="2144889546" sldId="318"/>
        </pc:sldMkLst>
        <pc:spChg chg="del mod">
          <ac:chgData name="nadamoto sayaka" userId="d88f257912f05df2" providerId="LiveId" clId="{97B1788C-6C20-45D4-A30F-33ABD5863822}" dt="2020-12-13T06:51:41.670" v="22408" actId="478"/>
          <ac:spMkLst>
            <pc:docMk/>
            <pc:sldMk cId="2144889546" sldId="318"/>
            <ac:spMk id="2" creationId="{ECBFF5EF-ABBA-4726-A111-F7EC2CC5E56C}"/>
          </ac:spMkLst>
        </pc:spChg>
        <pc:spChg chg="add del">
          <ac:chgData name="nadamoto sayaka" userId="d88f257912f05df2" providerId="LiveId" clId="{97B1788C-6C20-45D4-A30F-33ABD5863822}" dt="2020-12-13T06:54:28.671" v="22433" actId="26606"/>
          <ac:spMkLst>
            <pc:docMk/>
            <pc:sldMk cId="2144889546" sldId="318"/>
            <ac:spMk id="9" creationId="{0E830057-F4EE-412A-8526-36BE1CE18C85}"/>
          </ac:spMkLst>
        </pc:spChg>
        <pc:spChg chg="add del">
          <ac:chgData name="nadamoto sayaka" userId="d88f257912f05df2" providerId="LiveId" clId="{97B1788C-6C20-45D4-A30F-33ABD5863822}" dt="2020-12-13T06:54:28.671" v="22433" actId="26606"/>
          <ac:spMkLst>
            <pc:docMk/>
            <pc:sldMk cId="2144889546" sldId="318"/>
            <ac:spMk id="11" creationId="{BAAEBA82-E2D4-4653-AEE3-E95B330DDA21}"/>
          </ac:spMkLst>
        </pc:spChg>
        <pc:spChg chg="add del">
          <ac:chgData name="nadamoto sayaka" userId="d88f257912f05df2" providerId="LiveId" clId="{97B1788C-6C20-45D4-A30F-33ABD5863822}" dt="2020-12-13T06:54:28.671" v="22433" actId="26606"/>
          <ac:spMkLst>
            <pc:docMk/>
            <pc:sldMk cId="2144889546" sldId="318"/>
            <ac:spMk id="13" creationId="{2386509E-DAF8-4DA0-B09B-FA3FB341C2BC}"/>
          </ac:spMkLst>
        </pc:spChg>
        <pc:spChg chg="add del">
          <ac:chgData name="nadamoto sayaka" userId="d88f257912f05df2" providerId="LiveId" clId="{97B1788C-6C20-45D4-A30F-33ABD5863822}" dt="2020-12-13T06:54:28.671" v="22433" actId="26606"/>
          <ac:spMkLst>
            <pc:docMk/>
            <pc:sldMk cId="2144889546" sldId="318"/>
            <ac:spMk id="15" creationId="{44E11946-6976-4B44-971A-07BFBE9544A6}"/>
          </ac:spMkLst>
        </pc:spChg>
        <pc:spChg chg="add del">
          <ac:chgData name="nadamoto sayaka" userId="d88f257912f05df2" providerId="LiveId" clId="{97B1788C-6C20-45D4-A30F-33ABD5863822}" dt="2020-12-13T06:54:28.671" v="22433" actId="26606"/>
          <ac:spMkLst>
            <pc:docMk/>
            <pc:sldMk cId="2144889546" sldId="318"/>
            <ac:spMk id="17" creationId="{85DD9E25-AB50-4F01-9CA6-96497CDE72C2}"/>
          </ac:spMkLst>
        </pc:spChg>
        <pc:spChg chg="add del">
          <ac:chgData name="nadamoto sayaka" userId="d88f257912f05df2" providerId="LiveId" clId="{97B1788C-6C20-45D4-A30F-33ABD5863822}" dt="2020-12-13T06:54:28.671" v="22433" actId="26606"/>
          <ac:spMkLst>
            <pc:docMk/>
            <pc:sldMk cId="2144889546" sldId="318"/>
            <ac:spMk id="19" creationId="{707788D3-E467-4E25-A5E9-FD41795BD551}"/>
          </ac:spMkLst>
        </pc:spChg>
        <pc:spChg chg="add del">
          <ac:chgData name="nadamoto sayaka" userId="d88f257912f05df2" providerId="LiveId" clId="{97B1788C-6C20-45D4-A30F-33ABD5863822}" dt="2020-12-13T06:54:28.671" v="22433" actId="26606"/>
          <ac:spMkLst>
            <pc:docMk/>
            <pc:sldMk cId="2144889546" sldId="318"/>
            <ac:spMk id="21" creationId="{E12301D8-0106-4E04-A846-C29A66593704}"/>
          </ac:spMkLst>
        </pc:spChg>
        <pc:spChg chg="add del mod">
          <ac:chgData name="nadamoto sayaka" userId="d88f257912f05df2" providerId="LiveId" clId="{97B1788C-6C20-45D4-A30F-33ABD5863822}" dt="2020-12-13T06:53:54.533" v="22427" actId="478"/>
          <ac:spMkLst>
            <pc:docMk/>
            <pc:sldMk cId="2144889546" sldId="318"/>
            <ac:spMk id="22" creationId="{0950FCAF-DCAF-4E0C-BBAC-3303EA719346}"/>
          </ac:spMkLst>
        </pc:spChg>
        <pc:spChg chg="add del mod">
          <ac:chgData name="nadamoto sayaka" userId="d88f257912f05df2" providerId="LiveId" clId="{97B1788C-6C20-45D4-A30F-33ABD5863822}" dt="2020-12-13T06:53:52.641" v="22426" actId="478"/>
          <ac:spMkLst>
            <pc:docMk/>
            <pc:sldMk cId="2144889546" sldId="318"/>
            <ac:spMk id="23" creationId="{82CA500A-CB2A-4BF5-8219-D37AE2DA6EB7}"/>
          </ac:spMkLst>
        </pc:spChg>
        <pc:spChg chg="add mod ord">
          <ac:chgData name="nadamoto sayaka" userId="d88f257912f05df2" providerId="LiveId" clId="{97B1788C-6C20-45D4-A30F-33ABD5863822}" dt="2020-12-13T06:57:19.019" v="22450" actId="20577"/>
          <ac:spMkLst>
            <pc:docMk/>
            <pc:sldMk cId="2144889546" sldId="318"/>
            <ac:spMk id="24" creationId="{D87ABCB2-7200-4222-ACB2-15FDFFC25A26}"/>
          </ac:spMkLst>
        </pc:spChg>
        <pc:spChg chg="del">
          <ac:chgData name="nadamoto sayaka" userId="d88f257912f05df2" providerId="LiveId" clId="{97B1788C-6C20-45D4-A30F-33ABD5863822}" dt="2020-12-13T06:49:01.658" v="22391"/>
          <ac:spMkLst>
            <pc:docMk/>
            <pc:sldMk cId="2144889546" sldId="318"/>
            <ac:spMk id="26" creationId="{0E830057-F4EE-412A-8526-36BE1CE18C85}"/>
          </ac:spMkLst>
        </pc:spChg>
        <pc:spChg chg="del">
          <ac:chgData name="nadamoto sayaka" userId="d88f257912f05df2" providerId="LiveId" clId="{97B1788C-6C20-45D4-A30F-33ABD5863822}" dt="2020-12-13T06:49:01.658" v="22391"/>
          <ac:spMkLst>
            <pc:docMk/>
            <pc:sldMk cId="2144889546" sldId="318"/>
            <ac:spMk id="28" creationId="{BAAEBA82-E2D4-4653-AEE3-E95B330DDA21}"/>
          </ac:spMkLst>
        </pc:spChg>
        <pc:spChg chg="add del">
          <ac:chgData name="nadamoto sayaka" userId="d88f257912f05df2" providerId="LiveId" clId="{97B1788C-6C20-45D4-A30F-33ABD5863822}" dt="2020-12-13T06:54:24.424" v="22431" actId="26606"/>
          <ac:spMkLst>
            <pc:docMk/>
            <pc:sldMk cId="2144889546" sldId="318"/>
            <ac:spMk id="29" creationId="{0E830057-F4EE-412A-8526-36BE1CE18C85}"/>
          </ac:spMkLst>
        </pc:spChg>
        <pc:spChg chg="del">
          <ac:chgData name="nadamoto sayaka" userId="d88f257912f05df2" providerId="LiveId" clId="{97B1788C-6C20-45D4-A30F-33ABD5863822}" dt="2020-12-13T06:49:01.658" v="22391"/>
          <ac:spMkLst>
            <pc:docMk/>
            <pc:sldMk cId="2144889546" sldId="318"/>
            <ac:spMk id="30" creationId="{2386509E-DAF8-4DA0-B09B-FA3FB341C2BC}"/>
          </ac:spMkLst>
        </pc:spChg>
        <pc:spChg chg="add del">
          <ac:chgData name="nadamoto sayaka" userId="d88f257912f05df2" providerId="LiveId" clId="{97B1788C-6C20-45D4-A30F-33ABD5863822}" dt="2020-12-13T06:54:24.424" v="22431" actId="26606"/>
          <ac:spMkLst>
            <pc:docMk/>
            <pc:sldMk cId="2144889546" sldId="318"/>
            <ac:spMk id="31" creationId="{BAAEBA82-E2D4-4653-AEE3-E95B330DDA21}"/>
          </ac:spMkLst>
        </pc:spChg>
        <pc:spChg chg="del">
          <ac:chgData name="nadamoto sayaka" userId="d88f257912f05df2" providerId="LiveId" clId="{97B1788C-6C20-45D4-A30F-33ABD5863822}" dt="2020-12-13T06:49:01.658" v="22391"/>
          <ac:spMkLst>
            <pc:docMk/>
            <pc:sldMk cId="2144889546" sldId="318"/>
            <ac:spMk id="32" creationId="{44E11946-6976-4B44-971A-07BFBE9544A6}"/>
          </ac:spMkLst>
        </pc:spChg>
        <pc:spChg chg="add del">
          <ac:chgData name="nadamoto sayaka" userId="d88f257912f05df2" providerId="LiveId" clId="{97B1788C-6C20-45D4-A30F-33ABD5863822}" dt="2020-12-13T06:54:24.424" v="22431" actId="26606"/>
          <ac:spMkLst>
            <pc:docMk/>
            <pc:sldMk cId="2144889546" sldId="318"/>
            <ac:spMk id="33" creationId="{2386509E-DAF8-4DA0-B09B-FA3FB341C2BC}"/>
          </ac:spMkLst>
        </pc:spChg>
        <pc:spChg chg="del">
          <ac:chgData name="nadamoto sayaka" userId="d88f257912f05df2" providerId="LiveId" clId="{97B1788C-6C20-45D4-A30F-33ABD5863822}" dt="2020-12-13T06:49:01.658" v="22391"/>
          <ac:spMkLst>
            <pc:docMk/>
            <pc:sldMk cId="2144889546" sldId="318"/>
            <ac:spMk id="34" creationId="{85DD9E25-AB50-4F01-9CA6-96497CDE72C2}"/>
          </ac:spMkLst>
        </pc:spChg>
        <pc:spChg chg="add del">
          <ac:chgData name="nadamoto sayaka" userId="d88f257912f05df2" providerId="LiveId" clId="{97B1788C-6C20-45D4-A30F-33ABD5863822}" dt="2020-12-13T06:54:24.424" v="22431" actId="26606"/>
          <ac:spMkLst>
            <pc:docMk/>
            <pc:sldMk cId="2144889546" sldId="318"/>
            <ac:spMk id="35" creationId="{44E11946-6976-4B44-971A-07BFBE9544A6}"/>
          </ac:spMkLst>
        </pc:spChg>
        <pc:spChg chg="del">
          <ac:chgData name="nadamoto sayaka" userId="d88f257912f05df2" providerId="LiveId" clId="{97B1788C-6C20-45D4-A30F-33ABD5863822}" dt="2020-12-13T06:49:01.658" v="22391"/>
          <ac:spMkLst>
            <pc:docMk/>
            <pc:sldMk cId="2144889546" sldId="318"/>
            <ac:spMk id="36" creationId="{707788D3-E467-4E25-A5E9-FD41795BD551}"/>
          </ac:spMkLst>
        </pc:spChg>
        <pc:spChg chg="add del">
          <ac:chgData name="nadamoto sayaka" userId="d88f257912f05df2" providerId="LiveId" clId="{97B1788C-6C20-45D4-A30F-33ABD5863822}" dt="2020-12-13T06:54:24.424" v="22431" actId="26606"/>
          <ac:spMkLst>
            <pc:docMk/>
            <pc:sldMk cId="2144889546" sldId="318"/>
            <ac:spMk id="37" creationId="{85DD9E25-AB50-4F01-9CA6-96497CDE72C2}"/>
          </ac:spMkLst>
        </pc:spChg>
        <pc:spChg chg="del">
          <ac:chgData name="nadamoto sayaka" userId="d88f257912f05df2" providerId="LiveId" clId="{97B1788C-6C20-45D4-A30F-33ABD5863822}" dt="2020-12-13T06:49:01.658" v="22391"/>
          <ac:spMkLst>
            <pc:docMk/>
            <pc:sldMk cId="2144889546" sldId="318"/>
            <ac:spMk id="38" creationId="{E12301D8-0106-4E04-A846-C29A66593704}"/>
          </ac:spMkLst>
        </pc:spChg>
        <pc:spChg chg="add del">
          <ac:chgData name="nadamoto sayaka" userId="d88f257912f05df2" providerId="LiveId" clId="{97B1788C-6C20-45D4-A30F-33ABD5863822}" dt="2020-12-13T06:54:24.424" v="22431" actId="26606"/>
          <ac:spMkLst>
            <pc:docMk/>
            <pc:sldMk cId="2144889546" sldId="318"/>
            <ac:spMk id="39" creationId="{707788D3-E467-4E25-A5E9-FD41795BD551}"/>
          </ac:spMkLst>
        </pc:spChg>
        <pc:spChg chg="add del">
          <ac:chgData name="nadamoto sayaka" userId="d88f257912f05df2" providerId="LiveId" clId="{97B1788C-6C20-45D4-A30F-33ABD5863822}" dt="2020-12-13T06:54:24.424" v="22431" actId="26606"/>
          <ac:spMkLst>
            <pc:docMk/>
            <pc:sldMk cId="2144889546" sldId="318"/>
            <ac:spMk id="41" creationId="{E12301D8-0106-4E04-A846-C29A66593704}"/>
          </ac:spMkLst>
        </pc:spChg>
        <pc:spChg chg="add del">
          <ac:chgData name="nadamoto sayaka" userId="d88f257912f05df2" providerId="LiveId" clId="{97B1788C-6C20-45D4-A30F-33ABD5863822}" dt="2020-12-13T06:54:28.671" v="22433" actId="26606"/>
          <ac:spMkLst>
            <pc:docMk/>
            <pc:sldMk cId="2144889546" sldId="318"/>
            <ac:spMk id="43" creationId="{0E830057-F4EE-412A-8526-36BE1CE18C85}"/>
          </ac:spMkLst>
        </pc:spChg>
        <pc:spChg chg="add del">
          <ac:chgData name="nadamoto sayaka" userId="d88f257912f05df2" providerId="LiveId" clId="{97B1788C-6C20-45D4-A30F-33ABD5863822}" dt="2020-12-13T06:54:28.671" v="22433" actId="26606"/>
          <ac:spMkLst>
            <pc:docMk/>
            <pc:sldMk cId="2144889546" sldId="318"/>
            <ac:spMk id="44" creationId="{BAAEBA82-E2D4-4653-AEE3-E95B330DDA21}"/>
          </ac:spMkLst>
        </pc:spChg>
        <pc:spChg chg="add del">
          <ac:chgData name="nadamoto sayaka" userId="d88f257912f05df2" providerId="LiveId" clId="{97B1788C-6C20-45D4-A30F-33ABD5863822}" dt="2020-12-13T06:54:28.671" v="22433" actId="26606"/>
          <ac:spMkLst>
            <pc:docMk/>
            <pc:sldMk cId="2144889546" sldId="318"/>
            <ac:spMk id="45" creationId="{2386509E-DAF8-4DA0-B09B-FA3FB341C2BC}"/>
          </ac:spMkLst>
        </pc:spChg>
        <pc:spChg chg="add del">
          <ac:chgData name="nadamoto sayaka" userId="d88f257912f05df2" providerId="LiveId" clId="{97B1788C-6C20-45D4-A30F-33ABD5863822}" dt="2020-12-13T06:54:28.671" v="22433" actId="26606"/>
          <ac:spMkLst>
            <pc:docMk/>
            <pc:sldMk cId="2144889546" sldId="318"/>
            <ac:spMk id="46" creationId="{44E11946-6976-4B44-971A-07BFBE9544A6}"/>
          </ac:spMkLst>
        </pc:spChg>
        <pc:spChg chg="add del">
          <ac:chgData name="nadamoto sayaka" userId="d88f257912f05df2" providerId="LiveId" clId="{97B1788C-6C20-45D4-A30F-33ABD5863822}" dt="2020-12-13T06:54:28.671" v="22433" actId="26606"/>
          <ac:spMkLst>
            <pc:docMk/>
            <pc:sldMk cId="2144889546" sldId="318"/>
            <ac:spMk id="47" creationId="{85DD9E25-AB50-4F01-9CA6-96497CDE72C2}"/>
          </ac:spMkLst>
        </pc:spChg>
        <pc:spChg chg="add del">
          <ac:chgData name="nadamoto sayaka" userId="d88f257912f05df2" providerId="LiveId" clId="{97B1788C-6C20-45D4-A30F-33ABD5863822}" dt="2020-12-13T06:54:28.671" v="22433" actId="26606"/>
          <ac:spMkLst>
            <pc:docMk/>
            <pc:sldMk cId="2144889546" sldId="318"/>
            <ac:spMk id="48" creationId="{707788D3-E467-4E25-A5E9-FD41795BD551}"/>
          </ac:spMkLst>
        </pc:spChg>
        <pc:spChg chg="add del">
          <ac:chgData name="nadamoto sayaka" userId="d88f257912f05df2" providerId="LiveId" clId="{97B1788C-6C20-45D4-A30F-33ABD5863822}" dt="2020-12-13T06:54:28.671" v="22433" actId="26606"/>
          <ac:spMkLst>
            <pc:docMk/>
            <pc:sldMk cId="2144889546" sldId="318"/>
            <ac:spMk id="49" creationId="{E12301D8-0106-4E04-A846-C29A66593704}"/>
          </ac:spMkLst>
        </pc:spChg>
        <pc:graphicFrameChg chg="del mod modGraphic">
          <ac:chgData name="nadamoto sayaka" userId="d88f257912f05df2" providerId="LiveId" clId="{97B1788C-6C20-45D4-A30F-33ABD5863822}" dt="2020-12-13T06:49:30.470" v="22399" actId="478"/>
          <ac:graphicFrameMkLst>
            <pc:docMk/>
            <pc:sldMk cId="2144889546" sldId="318"/>
            <ac:graphicFrameMk id="4" creationId="{07764CFD-CB7F-4C52-ACAB-0808668AD4AB}"/>
          </ac:graphicFrameMkLst>
        </pc:graphicFrameChg>
        <pc:graphicFrameChg chg="add mod modGraphic">
          <ac:chgData name="nadamoto sayaka" userId="d88f257912f05df2" providerId="LiveId" clId="{97B1788C-6C20-45D4-A30F-33ABD5863822}" dt="2020-12-13T06:54:28.671" v="22433" actId="26606"/>
          <ac:graphicFrameMkLst>
            <pc:docMk/>
            <pc:sldMk cId="2144889546" sldId="318"/>
            <ac:graphicFrameMk id="20" creationId="{973D5819-75E4-417A-9547-B331E513A32B}"/>
          </ac:graphicFrameMkLst>
        </pc:graphicFrameChg>
      </pc:sldChg>
      <pc:sldChg chg="new del">
        <pc:chgData name="nadamoto sayaka" userId="d88f257912f05df2" providerId="LiveId" clId="{97B1788C-6C20-45D4-A30F-33ABD5863822}" dt="2020-12-13T07:12:44.444" v="22452" actId="47"/>
        <pc:sldMkLst>
          <pc:docMk/>
          <pc:sldMk cId="296097190" sldId="319"/>
        </pc:sldMkLst>
      </pc:sldChg>
      <pc:sldChg chg="addSp delSp add del setBg delDesignElem">
        <pc:chgData name="nadamoto sayaka" userId="d88f257912f05df2" providerId="LiveId" clId="{97B1788C-6C20-45D4-A30F-33ABD5863822}" dt="2020-12-13T06:55:14.738" v="22438"/>
        <pc:sldMkLst>
          <pc:docMk/>
          <pc:sldMk cId="1202684173" sldId="319"/>
        </pc:sldMkLst>
        <pc:spChg chg="add del">
          <ac:chgData name="nadamoto sayaka" userId="d88f257912f05df2" providerId="LiveId" clId="{97B1788C-6C20-45D4-A30F-33ABD5863822}" dt="2020-12-13T06:55:14.738" v="22438"/>
          <ac:spMkLst>
            <pc:docMk/>
            <pc:sldMk cId="1202684173" sldId="319"/>
            <ac:spMk id="26" creationId="{0E830057-F4EE-412A-8526-36BE1CE18C85}"/>
          </ac:spMkLst>
        </pc:spChg>
        <pc:spChg chg="add del">
          <ac:chgData name="nadamoto sayaka" userId="d88f257912f05df2" providerId="LiveId" clId="{97B1788C-6C20-45D4-A30F-33ABD5863822}" dt="2020-12-13T06:55:14.738" v="22438"/>
          <ac:spMkLst>
            <pc:docMk/>
            <pc:sldMk cId="1202684173" sldId="319"/>
            <ac:spMk id="28" creationId="{BAAEBA82-E2D4-4653-AEE3-E95B330DDA21}"/>
          </ac:spMkLst>
        </pc:spChg>
        <pc:spChg chg="add del">
          <ac:chgData name="nadamoto sayaka" userId="d88f257912f05df2" providerId="LiveId" clId="{97B1788C-6C20-45D4-A30F-33ABD5863822}" dt="2020-12-13T06:55:14.738" v="22438"/>
          <ac:spMkLst>
            <pc:docMk/>
            <pc:sldMk cId="1202684173" sldId="319"/>
            <ac:spMk id="30" creationId="{2386509E-DAF8-4DA0-B09B-FA3FB341C2BC}"/>
          </ac:spMkLst>
        </pc:spChg>
        <pc:spChg chg="add del">
          <ac:chgData name="nadamoto sayaka" userId="d88f257912f05df2" providerId="LiveId" clId="{97B1788C-6C20-45D4-A30F-33ABD5863822}" dt="2020-12-13T06:55:14.738" v="22438"/>
          <ac:spMkLst>
            <pc:docMk/>
            <pc:sldMk cId="1202684173" sldId="319"/>
            <ac:spMk id="32" creationId="{44E11946-6976-4B44-971A-07BFBE9544A6}"/>
          </ac:spMkLst>
        </pc:spChg>
        <pc:spChg chg="add del">
          <ac:chgData name="nadamoto sayaka" userId="d88f257912f05df2" providerId="LiveId" clId="{97B1788C-6C20-45D4-A30F-33ABD5863822}" dt="2020-12-13T06:55:14.738" v="22438"/>
          <ac:spMkLst>
            <pc:docMk/>
            <pc:sldMk cId="1202684173" sldId="319"/>
            <ac:spMk id="34" creationId="{85DD9E25-AB50-4F01-9CA6-96497CDE72C2}"/>
          </ac:spMkLst>
        </pc:spChg>
        <pc:spChg chg="add del">
          <ac:chgData name="nadamoto sayaka" userId="d88f257912f05df2" providerId="LiveId" clId="{97B1788C-6C20-45D4-A30F-33ABD5863822}" dt="2020-12-13T06:55:14.738" v="22438"/>
          <ac:spMkLst>
            <pc:docMk/>
            <pc:sldMk cId="1202684173" sldId="319"/>
            <ac:spMk id="36" creationId="{707788D3-E467-4E25-A5E9-FD41795BD551}"/>
          </ac:spMkLst>
        </pc:spChg>
        <pc:spChg chg="add del">
          <ac:chgData name="nadamoto sayaka" userId="d88f257912f05df2" providerId="LiveId" clId="{97B1788C-6C20-45D4-A30F-33ABD5863822}" dt="2020-12-13T06:55:14.738" v="22438"/>
          <ac:spMkLst>
            <pc:docMk/>
            <pc:sldMk cId="1202684173" sldId="319"/>
            <ac:spMk id="38" creationId="{E12301D8-0106-4E04-A846-C29A665937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3B704-17C8-475F-8588-DF557F40783A}" type="datetimeFigureOut">
              <a:rPr kumimoji="1" lang="ja-JP" altLang="en-US" smtClean="0"/>
              <a:t>2020/12/14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B63D1-BF74-4207-A8F2-B5AF6B5A54E9}" type="slidenum">
              <a:rPr kumimoji="1" lang="ja-JP" altLang="en-US" smtClean="0"/>
              <a:t>‹#›</a:t>
            </a:fld>
            <a:endParaRPr kumimoji="1" lang="ja-JP" altLang="en-US"/>
          </a:p>
        </p:txBody>
      </p:sp>
    </p:spTree>
    <p:extLst>
      <p:ext uri="{BB962C8B-B14F-4D97-AF65-F5344CB8AC3E}">
        <p14:creationId xmlns:p14="http://schemas.microsoft.com/office/powerpoint/2010/main" val="506850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人工知能を用いた画像認識の研究が注目を集めており</a:t>
            </a:r>
            <a:r>
              <a:rPr kumimoji="1" lang="en-US" altLang="ja-JP" dirty="0"/>
              <a:t>, </a:t>
            </a:r>
            <a:r>
              <a:rPr kumimoji="1" lang="ja-JP" altLang="en-US" dirty="0"/>
              <a:t>ニューラルネットワークの登場によりこのように簡単なタスクに関しては高精度に識別を行うことができるようになってきました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a:t>
            </a:fld>
            <a:endParaRPr kumimoji="1" lang="ja-JP" altLang="en-US"/>
          </a:p>
        </p:txBody>
      </p:sp>
    </p:spTree>
    <p:extLst>
      <p:ext uri="{BB962C8B-B14F-4D97-AF65-F5344CB8AC3E}">
        <p14:creationId xmlns:p14="http://schemas.microsoft.com/office/powerpoint/2010/main" val="247912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RA(right asce’nsion) </a:t>
            </a:r>
            <a:r>
              <a:rPr kumimoji="1" lang="ja-JP" altLang="en-US" dirty="0"/>
              <a:t>と </a:t>
            </a:r>
            <a:r>
              <a:rPr kumimoji="1" lang="en-US" altLang="ja-JP" dirty="0"/>
              <a:t>DEC(declina’tion) </a:t>
            </a:r>
            <a:r>
              <a:rPr kumimoji="1" lang="ja-JP" altLang="en-US" dirty="0"/>
              <a:t>に関しては天球上での位置を表す座標系であるため</a:t>
            </a:r>
            <a:r>
              <a:rPr kumimoji="1" lang="en-US" altLang="ja-JP" dirty="0"/>
              <a:t>, </a:t>
            </a:r>
            <a:r>
              <a:rPr kumimoji="1" lang="ja-JP" altLang="en-US" dirty="0"/>
              <a:t>地上から見た星の座標を獲得するためには地平座標系へ変換する必要があります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17</a:t>
            </a:fld>
            <a:endParaRPr kumimoji="1" lang="ja-JP" altLang="en-US"/>
          </a:p>
        </p:txBody>
      </p:sp>
    </p:spTree>
    <p:extLst>
      <p:ext uri="{BB962C8B-B14F-4D97-AF65-F5344CB8AC3E}">
        <p14:creationId xmlns:p14="http://schemas.microsoft.com/office/powerpoint/2010/main" val="3267847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a:t>
            </a:r>
            <a:r>
              <a:rPr kumimoji="1" lang="en-US" altLang="ja-JP" dirty="0"/>
              <a:t>, </a:t>
            </a:r>
            <a:r>
              <a:rPr kumimoji="1" lang="ja-JP" altLang="en-US" dirty="0"/>
              <a:t>このようにしてラジアン表記である </a:t>
            </a:r>
            <a:r>
              <a:rPr kumimoji="1" lang="en-US" altLang="ja-JP" dirty="0"/>
              <a:t>α </a:t>
            </a:r>
            <a:r>
              <a:rPr kumimoji="1" lang="ja-JP" altLang="en-US" dirty="0"/>
              <a:t>と </a:t>
            </a:r>
            <a:r>
              <a:rPr kumimoji="1" lang="en-US" altLang="ja-JP" dirty="0"/>
              <a:t>δ </a:t>
            </a:r>
            <a:r>
              <a:rPr kumimoji="1" lang="ja-JP" altLang="en-US" dirty="0"/>
              <a:t>を計算し</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18</a:t>
            </a:fld>
            <a:endParaRPr kumimoji="1" lang="ja-JP" altLang="en-US"/>
          </a:p>
        </p:txBody>
      </p:sp>
    </p:spTree>
    <p:extLst>
      <p:ext uri="{BB962C8B-B14F-4D97-AF65-F5344CB8AC3E}">
        <p14:creationId xmlns:p14="http://schemas.microsoft.com/office/powerpoint/2010/main" val="286104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次に計算した </a:t>
            </a:r>
            <a:r>
              <a:rPr kumimoji="1" lang="en-US" altLang="ja-JP" dirty="0"/>
              <a:t>α</a:t>
            </a:r>
            <a:r>
              <a:rPr kumimoji="1" lang="ja-JP" altLang="en-US" dirty="0"/>
              <a:t> と </a:t>
            </a:r>
            <a:r>
              <a:rPr kumimoji="1" lang="en-US" altLang="ja-JP" dirty="0"/>
              <a:t>δ </a:t>
            </a:r>
            <a:r>
              <a:rPr kumimoji="1" lang="ja-JP" altLang="en-US" dirty="0"/>
              <a:t>を用いてこのようにして地平座標系の </a:t>
            </a:r>
            <a:r>
              <a:rPr kumimoji="1" lang="en-US" altLang="ja-JP" dirty="0"/>
              <a:t>x </a:t>
            </a:r>
            <a:r>
              <a:rPr kumimoji="1" lang="ja-JP" altLang="en-US" dirty="0"/>
              <a:t>座標</a:t>
            </a:r>
            <a:r>
              <a:rPr kumimoji="1" lang="en-US" altLang="ja-JP" dirty="0"/>
              <a:t>, y </a:t>
            </a:r>
            <a:r>
              <a:rPr kumimoji="1" lang="ja-JP" altLang="en-US" dirty="0"/>
              <a:t>座標</a:t>
            </a:r>
            <a:r>
              <a:rPr kumimoji="1" lang="en-US" altLang="ja-JP" dirty="0"/>
              <a:t>, z </a:t>
            </a:r>
            <a:r>
              <a:rPr kumimoji="1" lang="ja-JP" altLang="en-US" dirty="0"/>
              <a:t>座標を計算していきます</a:t>
            </a:r>
            <a:r>
              <a:rPr kumimoji="1" lang="en-US" altLang="ja-JP" dirty="0"/>
              <a:t>. </a:t>
            </a:r>
            <a:r>
              <a:rPr kumimoji="1" lang="ja-JP" altLang="en-US" dirty="0"/>
              <a:t>なお</a:t>
            </a:r>
            <a:r>
              <a:rPr kumimoji="1" lang="en-US" altLang="ja-JP" dirty="0"/>
              <a:t>, r </a:t>
            </a:r>
            <a:r>
              <a:rPr kumimoji="1" lang="ja-JP" altLang="en-US" dirty="0"/>
              <a:t>は～</a:t>
            </a:r>
            <a:endParaRPr kumimoji="1" lang="en-US" altLang="ja-JP" dirty="0"/>
          </a:p>
          <a:p>
            <a:r>
              <a:rPr kumimoji="1" lang="ja-JP" altLang="en-US" dirty="0"/>
              <a:t>また </a:t>
            </a:r>
            <a:r>
              <a:rPr kumimoji="1" lang="en-US" altLang="ja-JP" dirty="0"/>
              <a:t>x </a:t>
            </a:r>
            <a:r>
              <a:rPr kumimoji="1" lang="ja-JP" altLang="en-US" dirty="0"/>
              <a:t>軸方向は春分点の方向</a:t>
            </a:r>
            <a:r>
              <a:rPr kumimoji="1" lang="en-US" altLang="ja-JP" dirty="0"/>
              <a:t>, z </a:t>
            </a:r>
            <a:r>
              <a:rPr kumimoji="1" lang="ja-JP" altLang="en-US" dirty="0"/>
              <a:t>軸方向は天の北極方向とします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19</a:t>
            </a:fld>
            <a:endParaRPr kumimoji="1" lang="ja-JP" altLang="en-US"/>
          </a:p>
        </p:txBody>
      </p:sp>
    </p:spTree>
    <p:extLst>
      <p:ext uri="{BB962C8B-B14F-4D97-AF65-F5344CB8AC3E}">
        <p14:creationId xmlns:p14="http://schemas.microsoft.com/office/powerpoint/2010/main" val="1218356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a:t>
            </a:r>
            <a:r>
              <a:rPr kumimoji="1" lang="en-US" altLang="ja-JP" dirty="0"/>
              <a:t>, spectle type </a:t>
            </a:r>
            <a:r>
              <a:rPr kumimoji="1" lang="ja-JP" altLang="en-US" dirty="0"/>
              <a:t>について説明していきます</a:t>
            </a:r>
            <a:r>
              <a:rPr kumimoji="1" lang="en-US" altLang="ja-JP" dirty="0"/>
              <a:t>. </a:t>
            </a:r>
            <a:r>
              <a:rPr kumimoji="1" lang="ja-JP" altLang="en-US" dirty="0"/>
              <a:t>スペクトル型には色情報が含まれており</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20</a:t>
            </a:fld>
            <a:endParaRPr kumimoji="1" lang="ja-JP" altLang="en-US"/>
          </a:p>
        </p:txBody>
      </p:sp>
    </p:spTree>
    <p:extLst>
      <p:ext uri="{BB962C8B-B14F-4D97-AF65-F5344CB8AC3E}">
        <p14:creationId xmlns:p14="http://schemas.microsoft.com/office/powerpoint/2010/main" val="3249124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一文字目のアルファベットによって </a:t>
            </a:r>
            <a:r>
              <a:rPr kumimoji="1" lang="en-US" altLang="ja-JP" dirty="0"/>
              <a:t>7 </a:t>
            </a:r>
            <a:r>
              <a:rPr kumimoji="1" lang="ja-JP" altLang="en-US" dirty="0"/>
              <a:t>種類の色に大別されます</a:t>
            </a:r>
            <a:r>
              <a:rPr kumimoji="1" lang="en-US" altLang="ja-JP" dirty="0"/>
              <a:t>. </a:t>
            </a:r>
            <a:r>
              <a:rPr kumimoji="1" lang="ja-JP" altLang="en-US" dirty="0"/>
              <a:t>今回の例では一文字目が </a:t>
            </a:r>
            <a:r>
              <a:rPr kumimoji="1" lang="en-US" altLang="ja-JP" dirty="0"/>
              <a:t>M </a:t>
            </a:r>
            <a:r>
              <a:rPr kumimoji="1" lang="ja-JP" altLang="en-US" dirty="0"/>
              <a:t>であるため</a:t>
            </a:r>
            <a:r>
              <a:rPr kumimoji="1" lang="en-US" altLang="ja-JP" dirty="0"/>
              <a:t>, </a:t>
            </a:r>
            <a:r>
              <a:rPr kumimoji="1" lang="ja-JP" altLang="en-US" dirty="0"/>
              <a:t>ベテルギウスは橙赤色であることがわかります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21</a:t>
            </a:fld>
            <a:endParaRPr kumimoji="1" lang="ja-JP" altLang="en-US"/>
          </a:p>
        </p:txBody>
      </p:sp>
    </p:spTree>
    <p:extLst>
      <p:ext uri="{BB962C8B-B14F-4D97-AF65-F5344CB8AC3E}">
        <p14:creationId xmlns:p14="http://schemas.microsoft.com/office/powerpoint/2010/main" val="255515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 visual magnitude </a:t>
            </a:r>
            <a:r>
              <a:rPr kumimoji="1" lang="ja-JP" altLang="en-US" dirty="0"/>
              <a:t>ですが</a:t>
            </a:r>
            <a:r>
              <a:rPr kumimoji="1" lang="en-US" altLang="ja-JP" dirty="0"/>
              <a:t>, </a:t>
            </a:r>
            <a:r>
              <a:rPr kumimoji="1" lang="ja-JP" altLang="en-US" dirty="0"/>
              <a:t>これは視等級にあたり</a:t>
            </a:r>
            <a:r>
              <a:rPr kumimoji="1" lang="en-US" altLang="ja-JP" dirty="0"/>
              <a:t>, </a:t>
            </a:r>
            <a:r>
              <a:rPr kumimoji="1" lang="ja-JP" altLang="en-US" dirty="0"/>
              <a:t>本実験では星の直径を決定するのに使用しました</a:t>
            </a:r>
            <a:r>
              <a:rPr kumimoji="1" lang="en-US" altLang="ja-JP" dirty="0"/>
              <a:t>. </a:t>
            </a:r>
          </a:p>
          <a:p>
            <a:r>
              <a:rPr kumimoji="1" lang="ja-JP" altLang="en-US" dirty="0"/>
              <a:t>今回は～としたため</a:t>
            </a:r>
            <a:r>
              <a:rPr kumimoji="1" lang="en-US" altLang="ja-JP" dirty="0"/>
              <a:t>,  15 </a:t>
            </a:r>
            <a:r>
              <a:rPr kumimoji="1" lang="ja-JP" altLang="en-US" dirty="0"/>
              <a:t>を視等級で割った値をその星の直径の大きさとします</a:t>
            </a:r>
            <a:r>
              <a:rPr kumimoji="1" lang="en-US" altLang="ja-JP" dirty="0"/>
              <a:t>. </a:t>
            </a:r>
          </a:p>
          <a:p>
            <a:r>
              <a:rPr kumimoji="1" lang="ja-JP" altLang="en-US" dirty="0"/>
              <a:t>以上より</a:t>
            </a:r>
            <a:r>
              <a:rPr kumimoji="1" lang="en-US" altLang="ja-JP" dirty="0"/>
              <a:t>, </a:t>
            </a:r>
            <a:r>
              <a:rPr kumimoji="1" lang="ja-JP" altLang="en-US" dirty="0"/>
              <a:t>星の位置</a:t>
            </a:r>
            <a:r>
              <a:rPr kumimoji="1" lang="en-US" altLang="ja-JP" dirty="0"/>
              <a:t>, </a:t>
            </a:r>
            <a:r>
              <a:rPr kumimoji="1" lang="ja-JP" altLang="en-US" dirty="0"/>
              <a:t>色そして大きさの情報を獲得することができました</a:t>
            </a:r>
            <a:r>
              <a:rPr kumimoji="1" lang="en-US" altLang="ja-JP" dirty="0"/>
              <a:t>. </a:t>
            </a:r>
            <a:r>
              <a:rPr kumimoji="1" lang="ja-JP" altLang="en-US" dirty="0"/>
              <a:t>この操作をすべての星について行い三次元空間上にプロットしていきます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22</a:t>
            </a:fld>
            <a:endParaRPr kumimoji="1" lang="ja-JP" altLang="en-US"/>
          </a:p>
        </p:txBody>
      </p:sp>
    </p:spTree>
    <p:extLst>
      <p:ext uri="{BB962C8B-B14F-4D97-AF65-F5344CB8AC3E}">
        <p14:creationId xmlns:p14="http://schemas.microsoft.com/office/powerpoint/2010/main" val="165284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プロットした図がこちらの図 </a:t>
            </a:r>
            <a:r>
              <a:rPr kumimoji="1" lang="en-US" altLang="ja-JP" dirty="0"/>
              <a:t>1 </a:t>
            </a:r>
            <a:r>
              <a:rPr kumimoji="1" lang="ja-JP" altLang="en-US" dirty="0"/>
              <a:t>になります</a:t>
            </a:r>
            <a:r>
              <a:rPr kumimoji="1" lang="en-US" altLang="ja-JP" dirty="0"/>
              <a:t>. </a:t>
            </a:r>
            <a:r>
              <a:rPr kumimoji="1" lang="ja-JP" altLang="en-US" dirty="0"/>
              <a:t>なおスペースの都合上一部の星のみが表示されています</a:t>
            </a:r>
            <a:r>
              <a:rPr kumimoji="1" lang="en-US" altLang="ja-JP" dirty="0"/>
              <a:t>. </a:t>
            </a:r>
            <a:r>
              <a:rPr kumimoji="1" lang="ja-JP" altLang="en-US" dirty="0"/>
              <a:t>この空間の一部を平面で切り取っていくことでデータを作成していきます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23</a:t>
            </a:fld>
            <a:endParaRPr kumimoji="1" lang="ja-JP" altLang="en-US"/>
          </a:p>
        </p:txBody>
      </p:sp>
    </p:spTree>
    <p:extLst>
      <p:ext uri="{BB962C8B-B14F-4D97-AF65-F5344CB8AC3E}">
        <p14:creationId xmlns:p14="http://schemas.microsoft.com/office/powerpoint/2010/main" val="85635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ここで空間上の奥のほうに先ほど説明していたベテルギウスをもつオリオン座が見られます</a:t>
            </a:r>
            <a:r>
              <a:rPr kumimoji="1" lang="en-US" altLang="ja-JP" dirty="0"/>
              <a:t>. </a:t>
            </a:r>
            <a:r>
              <a:rPr kumimoji="1" lang="ja-JP" altLang="en-US" dirty="0"/>
              <a:t>それでは</a:t>
            </a:r>
            <a:r>
              <a:rPr kumimoji="1" lang="en-US" altLang="ja-JP" dirty="0"/>
              <a:t>, </a:t>
            </a:r>
            <a:r>
              <a:rPr kumimoji="1" lang="ja-JP" altLang="en-US" dirty="0"/>
              <a:t>このオリオン座に関してデータの作成方法を説明していきます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24</a:t>
            </a:fld>
            <a:endParaRPr kumimoji="1" lang="ja-JP" altLang="en-US"/>
          </a:p>
        </p:txBody>
      </p:sp>
    </p:spTree>
    <p:extLst>
      <p:ext uri="{BB962C8B-B14F-4D97-AF65-F5344CB8AC3E}">
        <p14:creationId xmlns:p14="http://schemas.microsoft.com/office/powerpoint/2010/main" val="2782848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 </a:t>
            </a:r>
            <a:r>
              <a:rPr kumimoji="1" lang="en-US" altLang="ja-JP" dirty="0"/>
              <a:t>2 </a:t>
            </a:r>
            <a:r>
              <a:rPr kumimoji="1" lang="ja-JP" altLang="en-US" dirty="0"/>
              <a:t>に平面の切り取り方のイメージ図を示します</a:t>
            </a:r>
            <a:r>
              <a:rPr kumimoji="1" lang="en-US" altLang="ja-JP" dirty="0"/>
              <a:t>. </a:t>
            </a:r>
            <a:r>
              <a:rPr kumimoji="1" lang="ja-JP" altLang="en-US" dirty="0"/>
              <a:t>この平面は私が各星座の大きさなどを考慮してそれぞれ独自に決定したもので平面自体は一面が黒一色の</a:t>
            </a:r>
            <a:endParaRPr kumimoji="1" lang="en-US" altLang="ja-JP" dirty="0"/>
          </a:p>
          <a:p>
            <a:r>
              <a:rPr kumimoji="1" lang="ja-JP" altLang="en-US" dirty="0"/>
              <a:t>ものとします</a:t>
            </a:r>
            <a:r>
              <a:rPr kumimoji="1" lang="en-US" altLang="ja-JP" dirty="0"/>
              <a:t>. </a:t>
            </a:r>
            <a:r>
              <a:rPr kumimoji="1" lang="ja-JP" altLang="en-US" dirty="0"/>
              <a:t>この平面に対して</a:t>
            </a:r>
            <a:r>
              <a:rPr kumimoji="1" lang="en-US" altLang="ja-JP" dirty="0"/>
              <a:t>, </a:t>
            </a:r>
            <a:r>
              <a:rPr kumimoji="1" lang="ja-JP" altLang="en-US" dirty="0"/>
              <a:t>図 </a:t>
            </a:r>
            <a:r>
              <a:rPr kumimoji="1" lang="en-US" altLang="ja-JP" dirty="0"/>
              <a:t>3 </a:t>
            </a:r>
            <a:r>
              <a:rPr kumimoji="1" lang="ja-JP" altLang="en-US" dirty="0"/>
              <a:t>に示すように星を投影していきます</a:t>
            </a:r>
            <a:r>
              <a:rPr kumimoji="1" lang="en-US" altLang="ja-JP" dirty="0"/>
              <a:t>. </a:t>
            </a:r>
            <a:r>
              <a:rPr kumimoji="1" lang="ja-JP" altLang="en-US" dirty="0"/>
              <a:t>なお観測者の目線がある方向が</a:t>
            </a:r>
            <a:r>
              <a:rPr kumimoji="1" lang="ja-JP" altLang="en-US"/>
              <a:t>平面のおもて面</a:t>
            </a:r>
            <a:r>
              <a:rPr kumimoji="1" lang="ja-JP" altLang="en-US" dirty="0"/>
              <a:t>となります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25</a:t>
            </a:fld>
            <a:endParaRPr kumimoji="1" lang="ja-JP" altLang="en-US"/>
          </a:p>
        </p:txBody>
      </p:sp>
    </p:spTree>
    <p:extLst>
      <p:ext uri="{BB962C8B-B14F-4D97-AF65-F5344CB8AC3E}">
        <p14:creationId xmlns:p14="http://schemas.microsoft.com/office/powerpoint/2010/main" val="373890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最後に星を投影した平面に対してガウシアンフィルタをかけることでデータの完成とします</a:t>
            </a:r>
            <a:r>
              <a:rPr kumimoji="1" lang="en-US" altLang="ja-JP" dirty="0"/>
              <a:t>. </a:t>
            </a:r>
            <a:r>
              <a:rPr kumimoji="1" lang="ja-JP" altLang="en-US" dirty="0"/>
              <a:t>以降</a:t>
            </a:r>
            <a:r>
              <a:rPr kumimoji="1" lang="en-US" altLang="ja-JP" dirty="0"/>
              <a:t>, </a:t>
            </a:r>
            <a:r>
              <a:rPr kumimoji="1" lang="ja-JP" altLang="en-US" dirty="0"/>
              <a:t>この完成したデータを星図と呼ぶことにします</a:t>
            </a:r>
            <a:r>
              <a:rPr kumimoji="1" lang="en-US" altLang="ja-JP" dirty="0"/>
              <a:t>. </a:t>
            </a:r>
            <a:r>
              <a:rPr kumimoji="1" lang="ja-JP" altLang="en-US" dirty="0"/>
              <a:t>図 </a:t>
            </a:r>
            <a:r>
              <a:rPr kumimoji="1" lang="en-US" altLang="ja-JP" dirty="0"/>
              <a:t>4 </a:t>
            </a:r>
            <a:r>
              <a:rPr kumimoji="1" lang="ja-JP" altLang="en-US" dirty="0"/>
              <a:t>に～</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26</a:t>
            </a:fld>
            <a:endParaRPr kumimoji="1" lang="ja-JP" altLang="en-US"/>
          </a:p>
        </p:txBody>
      </p:sp>
    </p:spTree>
    <p:extLst>
      <p:ext uri="{BB962C8B-B14F-4D97-AF65-F5344CB8AC3E}">
        <p14:creationId xmlns:p14="http://schemas.microsoft.com/office/powerpoint/2010/main" val="386377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一方で</a:t>
            </a:r>
            <a:r>
              <a:rPr kumimoji="1" lang="en-US" altLang="ja-JP" dirty="0"/>
              <a:t>, </a:t>
            </a:r>
            <a:r>
              <a:rPr kumimoji="1" lang="ja-JP" altLang="en-US" dirty="0"/>
              <a:t>天体写真に関しては</a:t>
            </a:r>
            <a:r>
              <a:rPr kumimoji="1" lang="en-US" altLang="ja-JP" dirty="0"/>
              <a:t>, </a:t>
            </a:r>
            <a:r>
              <a:rPr kumimoji="1" lang="ja-JP" altLang="en-US" dirty="0"/>
              <a:t>識別対象の天体と～</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a:t>
            </a:fld>
            <a:endParaRPr kumimoji="1" lang="ja-JP" altLang="en-US"/>
          </a:p>
        </p:txBody>
      </p:sp>
    </p:spTree>
    <p:extLst>
      <p:ext uri="{BB962C8B-B14F-4D97-AF65-F5344CB8AC3E}">
        <p14:creationId xmlns:p14="http://schemas.microsoft.com/office/powerpoint/2010/main" val="13035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実際の天体写真と見比べてみてもしっかりとオリオン座の形を捉えることができているといえます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27</a:t>
            </a:fld>
            <a:endParaRPr kumimoji="1" lang="ja-JP" altLang="en-US"/>
          </a:p>
        </p:txBody>
      </p:sp>
    </p:spTree>
    <p:extLst>
      <p:ext uri="{BB962C8B-B14F-4D97-AF65-F5344CB8AC3E}">
        <p14:creationId xmlns:p14="http://schemas.microsoft.com/office/powerpoint/2010/main" val="919922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この方法を用いて</a:t>
            </a:r>
            <a:r>
              <a:rPr kumimoji="1" lang="en-US" altLang="ja-JP" dirty="0"/>
              <a:t>, </a:t>
            </a:r>
            <a:r>
              <a:rPr kumimoji="1" lang="ja-JP" altLang="en-US" dirty="0"/>
              <a:t>平面の大きさを変えてこのように各星座につき </a:t>
            </a:r>
            <a:r>
              <a:rPr kumimoji="1" lang="en-US" altLang="ja-JP" dirty="0"/>
              <a:t>4 </a:t>
            </a:r>
            <a:r>
              <a:rPr kumimoji="1" lang="ja-JP" altLang="en-US" dirty="0"/>
              <a:t>種類の星図を作成します</a:t>
            </a:r>
            <a:r>
              <a:rPr kumimoji="1" lang="en-US" altLang="ja-JP" dirty="0"/>
              <a:t>. </a:t>
            </a:r>
            <a:r>
              <a:rPr kumimoji="1" lang="ja-JP" altLang="en-US" dirty="0"/>
              <a:t>これにより天体写真に写る星座が大きいものから小さいものまで対応できるようにしました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28</a:t>
            </a:fld>
            <a:endParaRPr kumimoji="1" lang="ja-JP" altLang="en-US"/>
          </a:p>
        </p:txBody>
      </p:sp>
    </p:spTree>
    <p:extLst>
      <p:ext uri="{BB962C8B-B14F-4D97-AF65-F5344CB8AC3E}">
        <p14:creationId xmlns:p14="http://schemas.microsoft.com/office/powerpoint/2010/main" val="31776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また作成した星図に対して </a:t>
            </a:r>
            <a:r>
              <a:rPr kumimoji="1" lang="en-US" altLang="ja-JP" dirty="0"/>
              <a:t>2 </a:t>
            </a:r>
            <a:r>
              <a:rPr kumimoji="1" lang="ja-JP" altLang="en-US" dirty="0"/>
              <a:t>段階の縮小処理を行ったものも追加しました</a:t>
            </a:r>
            <a:r>
              <a:rPr kumimoji="1" lang="en-US" altLang="ja-JP" dirty="0"/>
              <a:t>. </a:t>
            </a:r>
            <a:r>
              <a:rPr kumimoji="1" lang="ja-JP" altLang="en-US" dirty="0"/>
              <a:t>これにより天体写真に写る星の量が多いものから少ないものまで対応できるようにしました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29</a:t>
            </a:fld>
            <a:endParaRPr kumimoji="1" lang="ja-JP" altLang="en-US"/>
          </a:p>
        </p:txBody>
      </p:sp>
    </p:spTree>
    <p:extLst>
      <p:ext uri="{BB962C8B-B14F-4D97-AF65-F5344CB8AC3E}">
        <p14:creationId xmlns:p14="http://schemas.microsoft.com/office/powerpoint/2010/main" val="85209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これらに加えて</a:t>
            </a:r>
            <a:r>
              <a:rPr kumimoji="1" lang="en-US" altLang="ja-JP" dirty="0"/>
              <a:t>, 30° </a:t>
            </a:r>
            <a:r>
              <a:rPr kumimoji="1" lang="ja-JP" altLang="en-US" dirty="0"/>
              <a:t>間隔で回転させた回転画像 </a:t>
            </a:r>
            <a:r>
              <a:rPr kumimoji="1" lang="en-US" altLang="ja-JP" dirty="0"/>
              <a:t>12 </a:t>
            </a:r>
            <a:r>
              <a:rPr kumimoji="1" lang="ja-JP" altLang="en-US" dirty="0"/>
              <a:t>枚と</a:t>
            </a:r>
            <a:r>
              <a:rPr kumimoji="1" lang="en-US" altLang="ja-JP" dirty="0"/>
              <a:t>, (</a:t>
            </a:r>
            <a:r>
              <a:rPr kumimoji="1" lang="ja-JP" altLang="en-US" dirty="0"/>
              <a:t>天体写真によっては星の色情報が少ないものもあることを考慮して</a:t>
            </a:r>
            <a:r>
              <a:rPr kumimoji="1" lang="en-US" altLang="ja-JP" dirty="0"/>
              <a:t>)</a:t>
            </a:r>
            <a:r>
              <a:rPr kumimoji="1" lang="ja-JP" altLang="en-US" dirty="0"/>
              <a:t>グレースケール画像も追加で作成しました</a:t>
            </a:r>
            <a:r>
              <a:rPr kumimoji="1" lang="en-US" altLang="ja-JP" dirty="0"/>
              <a:t>. </a:t>
            </a:r>
          </a:p>
          <a:p>
            <a:r>
              <a:rPr kumimoji="1" lang="ja-JP" altLang="en-US" dirty="0"/>
              <a:t>これを </a:t>
            </a:r>
            <a:r>
              <a:rPr kumimoji="1" lang="en-US" altLang="ja-JP" dirty="0"/>
              <a:t>15 </a:t>
            </a:r>
            <a:r>
              <a:rPr kumimoji="1" lang="ja-JP" altLang="en-US" dirty="0"/>
              <a:t>星座すべてで行い</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30</a:t>
            </a:fld>
            <a:endParaRPr kumimoji="1" lang="ja-JP" altLang="en-US"/>
          </a:p>
        </p:txBody>
      </p:sp>
    </p:spTree>
    <p:extLst>
      <p:ext uri="{BB962C8B-B14F-4D97-AF65-F5344CB8AC3E}">
        <p14:creationId xmlns:p14="http://schemas.microsoft.com/office/powerpoint/2010/main" val="317730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この結果を受けて</a:t>
            </a:r>
            <a:r>
              <a:rPr kumimoji="1" lang="en-US" altLang="ja-JP" dirty="0"/>
              <a:t>, </a:t>
            </a:r>
            <a:r>
              <a:rPr kumimoji="1" lang="ja-JP" altLang="en-US" dirty="0"/>
              <a:t>星図を天体写真に近づけることで高精度に多クラス識別を行えるのではないかと考えました</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33</a:t>
            </a:fld>
            <a:endParaRPr kumimoji="1" lang="ja-JP" altLang="en-US"/>
          </a:p>
        </p:txBody>
      </p:sp>
    </p:spTree>
    <p:extLst>
      <p:ext uri="{BB962C8B-B14F-4D97-AF65-F5344CB8AC3E}">
        <p14:creationId xmlns:p14="http://schemas.microsoft.com/office/powerpoint/2010/main" val="235935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a:t>
            </a:r>
            <a:r>
              <a:rPr kumimoji="1" lang="en-US" altLang="ja-JP" dirty="0"/>
              <a:t>, </a:t>
            </a:r>
            <a:r>
              <a:rPr kumimoji="1" lang="ja-JP" altLang="en-US" dirty="0"/>
              <a:t>まず現状星図と天体写真にどれほどの差があるのかを調べるために星図と天体写真の </a:t>
            </a:r>
            <a:r>
              <a:rPr kumimoji="1" lang="en-US" altLang="ja-JP" dirty="0"/>
              <a:t>2 </a:t>
            </a:r>
            <a:r>
              <a:rPr kumimoji="1" lang="ja-JP" altLang="en-US" dirty="0"/>
              <a:t>クラス分類実験を行いました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34</a:t>
            </a:fld>
            <a:endParaRPr kumimoji="1" lang="ja-JP" altLang="en-US"/>
          </a:p>
        </p:txBody>
      </p:sp>
    </p:spTree>
    <p:extLst>
      <p:ext uri="{BB962C8B-B14F-4D97-AF65-F5344CB8AC3E}">
        <p14:creationId xmlns:p14="http://schemas.microsoft.com/office/powerpoint/2010/main" val="2720608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星図の訓練画像に関しては</a:t>
            </a:r>
            <a:r>
              <a:rPr kumimoji="1" lang="en-US" altLang="ja-JP" dirty="0"/>
              <a:t>, </a:t>
            </a:r>
            <a:r>
              <a:rPr kumimoji="1" lang="ja-JP" altLang="en-US" dirty="0"/>
              <a:t>先ほど説明した平面の大きさを変えて作成した星図のうち</a:t>
            </a:r>
            <a:r>
              <a:rPr kumimoji="1" lang="en-US" altLang="ja-JP" dirty="0"/>
              <a:t>, original </a:t>
            </a:r>
            <a:r>
              <a:rPr kumimoji="1" lang="ja-JP" altLang="en-US" dirty="0"/>
              <a:t>の画像のみを用いて</a:t>
            </a:r>
            <a:r>
              <a:rPr kumimoji="1" lang="en-US" altLang="ja-JP" dirty="0"/>
              <a:t>, </a:t>
            </a:r>
            <a:r>
              <a:rPr kumimoji="1" lang="ja-JP" altLang="en-US" dirty="0"/>
              <a:t>それにフィルタ処理と回転処理を行った合計 </a:t>
            </a:r>
            <a:r>
              <a:rPr kumimoji="1" lang="en-US" altLang="ja-JP" dirty="0"/>
              <a:t>540 </a:t>
            </a:r>
            <a:r>
              <a:rPr kumimoji="1" lang="ja-JP" altLang="en-US" dirty="0"/>
              <a:t>枚を使用しました</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35</a:t>
            </a:fld>
            <a:endParaRPr kumimoji="1" lang="ja-JP" altLang="en-US"/>
          </a:p>
        </p:txBody>
      </p:sp>
    </p:spTree>
    <p:extLst>
      <p:ext uri="{BB962C8B-B14F-4D97-AF65-F5344CB8AC3E}">
        <p14:creationId xmlns:p14="http://schemas.microsoft.com/office/powerpoint/2010/main" val="243193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星図のテスト画像に関しては</a:t>
            </a:r>
            <a:r>
              <a:rPr kumimoji="1" lang="en-US" altLang="ja-JP" dirty="0"/>
              <a:t>, </a:t>
            </a:r>
            <a:r>
              <a:rPr kumimoji="1" lang="ja-JP" altLang="en-US" dirty="0"/>
              <a:t>訓練画像の時と異なり </a:t>
            </a:r>
            <a:r>
              <a:rPr kumimoji="1" lang="en-US" altLang="ja-JP" dirty="0"/>
              <a:t>reduction3 </a:t>
            </a:r>
            <a:r>
              <a:rPr kumimoji="1" lang="ja-JP" altLang="en-US" dirty="0"/>
              <a:t>の画像のみにフィルタ処理を行った合計 </a:t>
            </a:r>
            <a:r>
              <a:rPr kumimoji="1" lang="en-US" altLang="ja-JP" dirty="0"/>
              <a:t>45 </a:t>
            </a:r>
            <a:r>
              <a:rPr kumimoji="1" lang="ja-JP" altLang="en-US" dirty="0"/>
              <a:t>枚を使用しました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36</a:t>
            </a:fld>
            <a:endParaRPr kumimoji="1" lang="ja-JP" altLang="en-US"/>
          </a:p>
        </p:txBody>
      </p:sp>
    </p:spTree>
    <p:extLst>
      <p:ext uri="{BB962C8B-B14F-4D97-AF65-F5344CB8AC3E}">
        <p14:creationId xmlns:p14="http://schemas.microsoft.com/office/powerpoint/2010/main" val="209337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また天体写真の訓練画像に関しては</a:t>
            </a:r>
            <a:r>
              <a:rPr kumimoji="1" lang="en-US" altLang="ja-JP" dirty="0"/>
              <a:t>, </a:t>
            </a:r>
            <a:r>
              <a:rPr kumimoji="1" lang="ja-JP" altLang="en-US" dirty="0"/>
              <a:t>～収集し</a:t>
            </a:r>
            <a:r>
              <a:rPr kumimoji="1" lang="en-US" altLang="ja-JP" dirty="0"/>
              <a:t>, </a:t>
            </a:r>
            <a:r>
              <a:rPr kumimoji="1" lang="ja-JP" altLang="en-US" dirty="0"/>
              <a:t>それに回転処理を行った合計 </a:t>
            </a:r>
            <a:r>
              <a:rPr kumimoji="1" lang="en-US" altLang="ja-JP" dirty="0"/>
              <a:t>540 </a:t>
            </a:r>
            <a:r>
              <a:rPr kumimoji="1" lang="ja-JP" altLang="en-US" dirty="0"/>
              <a:t>枚を使用しました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37</a:t>
            </a:fld>
            <a:endParaRPr kumimoji="1" lang="ja-JP" altLang="en-US"/>
          </a:p>
        </p:txBody>
      </p:sp>
    </p:spTree>
    <p:extLst>
      <p:ext uri="{BB962C8B-B14F-4D97-AF65-F5344CB8AC3E}">
        <p14:creationId xmlns:p14="http://schemas.microsoft.com/office/powerpoint/2010/main" val="2503657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天体写真のテスト画像に関しては</a:t>
            </a:r>
            <a:r>
              <a:rPr kumimoji="1" lang="en-US" altLang="ja-JP" dirty="0"/>
              <a:t>, </a:t>
            </a:r>
            <a:r>
              <a:rPr kumimoji="1" lang="ja-JP" altLang="en-US" dirty="0"/>
              <a:t>訓練画像とは別に～</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38</a:t>
            </a:fld>
            <a:endParaRPr kumimoji="1" lang="ja-JP" altLang="en-US"/>
          </a:p>
        </p:txBody>
      </p:sp>
    </p:spTree>
    <p:extLst>
      <p:ext uri="{BB962C8B-B14F-4D97-AF65-F5344CB8AC3E}">
        <p14:creationId xmlns:p14="http://schemas.microsoft.com/office/powerpoint/2010/main" val="283636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天体写真に写っている星座を識別することは </a:t>
            </a:r>
            <a:r>
              <a:rPr kumimoji="1" lang="en-US" altLang="ja-JP" dirty="0"/>
              <a:t>AI </a:t>
            </a:r>
            <a:r>
              <a:rPr kumimoji="1" lang="ja-JP" altLang="en-US" dirty="0"/>
              <a:t>をもってしても非常に困難な課題となっています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6</a:t>
            </a:fld>
            <a:endParaRPr kumimoji="1" lang="ja-JP" altLang="en-US"/>
          </a:p>
        </p:txBody>
      </p:sp>
    </p:spTree>
    <p:extLst>
      <p:ext uri="{BB962C8B-B14F-4D97-AF65-F5344CB8AC3E}">
        <p14:creationId xmlns:p14="http://schemas.microsoft.com/office/powerpoint/2010/main" val="981323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なお天体写真に関しては</a:t>
            </a:r>
            <a:r>
              <a:rPr kumimoji="1" lang="en-US" altLang="ja-JP" dirty="0"/>
              <a:t>, </a:t>
            </a:r>
            <a:r>
              <a:rPr lang="ja-JP" altLang="en-US" dirty="0"/>
              <a:t>撮影者の編集の都合により白く霞がかっているものもあり</a:t>
            </a:r>
            <a:r>
              <a:rPr lang="en-US" altLang="ja-JP" dirty="0"/>
              <a:t>, </a:t>
            </a:r>
            <a:r>
              <a:rPr lang="ja-JP" altLang="en-US" dirty="0"/>
              <a:t>星図との類似性が小さくなることを考慮して</a:t>
            </a:r>
            <a:r>
              <a:rPr lang="en-US" altLang="ja-JP" dirty="0"/>
              <a:t>, </a:t>
            </a:r>
            <a:r>
              <a:rPr lang="ja-JP" altLang="en-US" dirty="0"/>
              <a:t>閾値を設けて閾値以下のピクセルを黒塗りするという処理を行っています</a:t>
            </a:r>
            <a:r>
              <a:rPr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39</a:t>
            </a:fld>
            <a:endParaRPr kumimoji="1" lang="ja-JP" altLang="en-US"/>
          </a:p>
        </p:txBody>
      </p:sp>
    </p:spTree>
    <p:extLst>
      <p:ext uri="{BB962C8B-B14F-4D97-AF65-F5344CB8AC3E}">
        <p14:creationId xmlns:p14="http://schemas.microsoft.com/office/powerpoint/2010/main" val="1882665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続いて識別に使用した </a:t>
            </a:r>
            <a:r>
              <a:rPr kumimoji="1" lang="en-US" altLang="ja-JP" dirty="0"/>
              <a:t>CNN</a:t>
            </a:r>
            <a:r>
              <a:rPr kumimoji="1" lang="ja-JP" altLang="en-US" dirty="0"/>
              <a:t> について説明していきます</a:t>
            </a:r>
            <a:r>
              <a:rPr kumimoji="1" lang="en-US" altLang="ja-JP" dirty="0"/>
              <a:t>. </a:t>
            </a:r>
            <a:r>
              <a:rPr kumimoji="1" lang="ja-JP" altLang="en-US" dirty="0"/>
              <a:t>本実験では</a:t>
            </a:r>
            <a:r>
              <a:rPr kumimoji="1" lang="en-US" altLang="ja-JP" dirty="0"/>
              <a:t>, </a:t>
            </a:r>
            <a:r>
              <a:rPr kumimoji="1" lang="ja-JP" altLang="en-US" dirty="0"/>
              <a:t>初期重みに </a:t>
            </a:r>
            <a:r>
              <a:rPr kumimoji="1" lang="en-US" altLang="ja-JP" dirty="0"/>
              <a:t>ImageNet </a:t>
            </a:r>
            <a:r>
              <a:rPr kumimoji="1" lang="ja-JP" altLang="en-US" dirty="0"/>
              <a:t>で学習済みモデルを用いて </a:t>
            </a:r>
            <a:r>
              <a:rPr kumimoji="1" lang="en-US" altLang="ja-JP" dirty="0"/>
              <a:t>VGG16 </a:t>
            </a:r>
            <a:r>
              <a:rPr kumimoji="1" lang="ja-JP" altLang="en-US" dirty="0"/>
              <a:t>をファインチューニングしました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40</a:t>
            </a:fld>
            <a:endParaRPr kumimoji="1" lang="ja-JP" altLang="en-US"/>
          </a:p>
        </p:txBody>
      </p:sp>
    </p:spTree>
    <p:extLst>
      <p:ext uri="{BB962C8B-B14F-4D97-AF65-F5344CB8AC3E}">
        <p14:creationId xmlns:p14="http://schemas.microsoft.com/office/powerpoint/2010/main" val="1883469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a:t>
            </a:r>
            <a:r>
              <a:rPr kumimoji="1" lang="en-US" altLang="ja-JP" dirty="0"/>
              <a:t>, </a:t>
            </a:r>
            <a:r>
              <a:rPr kumimoji="1" lang="ja-JP" altLang="en-US" dirty="0"/>
              <a:t>星図を天体写真に近づける方法について検討しました</a:t>
            </a:r>
            <a:r>
              <a:rPr kumimoji="1" lang="en-US" altLang="ja-JP" dirty="0"/>
              <a:t>. </a:t>
            </a:r>
            <a:r>
              <a:rPr kumimoji="1" lang="ja-JP" altLang="en-US" dirty="0"/>
              <a:t>今回使用したのは </a:t>
            </a:r>
            <a:r>
              <a:rPr kumimoji="1" lang="en-US" altLang="ja-JP" dirty="0" err="1"/>
              <a:t>keras</a:t>
            </a:r>
            <a:r>
              <a:rPr kumimoji="1" lang="en-US" altLang="ja-JP" dirty="0"/>
              <a:t> </a:t>
            </a:r>
            <a:r>
              <a:rPr kumimoji="1" lang="ja-JP" altLang="en-US" dirty="0"/>
              <a:t>ライブラリに用意されている </a:t>
            </a:r>
            <a:r>
              <a:rPr kumimoji="1" lang="en-US" altLang="ja-JP" dirty="0" err="1"/>
              <a:t>ImageDataGenerator</a:t>
            </a:r>
            <a:r>
              <a:rPr kumimoji="1" lang="en-US" altLang="ja-JP" dirty="0"/>
              <a:t> </a:t>
            </a:r>
            <a:r>
              <a:rPr kumimoji="1" lang="ja-JP" altLang="en-US" dirty="0"/>
              <a:t>です</a:t>
            </a:r>
            <a:r>
              <a:rPr kumimoji="1" lang="en-US" altLang="ja-JP" dirty="0"/>
              <a:t>. </a:t>
            </a:r>
          </a:p>
          <a:p>
            <a:r>
              <a:rPr kumimoji="1" lang="ja-JP" altLang="en-US" dirty="0"/>
              <a:t>この </a:t>
            </a:r>
            <a:r>
              <a:rPr kumimoji="1" lang="en-US" altLang="ja-JP" dirty="0" err="1"/>
              <a:t>ImageDataGenerator</a:t>
            </a:r>
            <a:r>
              <a:rPr kumimoji="1" lang="en-US" altLang="ja-JP" dirty="0"/>
              <a:t> </a:t>
            </a:r>
            <a:r>
              <a:rPr kumimoji="1" lang="ja-JP" altLang="en-US" dirty="0"/>
              <a:t>は </a:t>
            </a:r>
            <a:r>
              <a:rPr kumimoji="1" lang="en-US" altLang="ja-JP" dirty="0"/>
              <a:t>Data Augmentation </a:t>
            </a:r>
            <a:r>
              <a:rPr kumimoji="1" lang="ja-JP" altLang="en-US" dirty="0"/>
              <a:t>用のクラスであり</a:t>
            </a:r>
            <a:r>
              <a:rPr kumimoji="1" lang="en-US" altLang="ja-JP" dirty="0"/>
              <a:t>, </a:t>
            </a:r>
            <a:r>
              <a:rPr kumimoji="1" lang="ja-JP" altLang="en-US" dirty="0"/>
              <a:t>デフォルトとして回転画像や切り抜き画像を生成する関数などが用意されています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43</a:t>
            </a:fld>
            <a:endParaRPr kumimoji="1" lang="ja-JP" altLang="en-US"/>
          </a:p>
        </p:txBody>
      </p:sp>
    </p:spTree>
    <p:extLst>
      <p:ext uri="{BB962C8B-B14F-4D97-AF65-F5344CB8AC3E}">
        <p14:creationId xmlns:p14="http://schemas.microsoft.com/office/powerpoint/2010/main" val="1961503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今回はこの </a:t>
            </a:r>
            <a:r>
              <a:rPr kumimoji="1" lang="en-US" altLang="ja-JP" dirty="0" err="1"/>
              <a:t>ImageDataGenerator</a:t>
            </a:r>
            <a:r>
              <a:rPr kumimoji="1" lang="ja-JP" altLang="en-US" dirty="0"/>
              <a:t> に～という </a:t>
            </a:r>
            <a:r>
              <a:rPr kumimoji="1" lang="en-US" altLang="ja-JP" dirty="0"/>
              <a:t>2 </a:t>
            </a:r>
            <a:r>
              <a:rPr kumimoji="1" lang="ja-JP" altLang="en-US" dirty="0"/>
              <a:t>種類の独自の関数を追加しました</a:t>
            </a:r>
            <a:r>
              <a:rPr kumimoji="1" lang="en-US" altLang="ja-JP" dirty="0"/>
              <a:t>. </a:t>
            </a:r>
            <a:r>
              <a:rPr kumimoji="1" lang="ja-JP" altLang="en-US" dirty="0"/>
              <a:t>本実験ではそれぞれ～で設定しており</a:t>
            </a:r>
            <a:r>
              <a:rPr kumimoji="1" lang="en-US" altLang="ja-JP" dirty="0"/>
              <a:t>, </a:t>
            </a:r>
            <a:r>
              <a:rPr kumimoji="1" lang="ja-JP" altLang="en-US" dirty="0"/>
              <a:t>これらの確率は独立しているものとします</a:t>
            </a:r>
            <a:r>
              <a:rPr kumimoji="1" lang="en-US" altLang="ja-JP" dirty="0"/>
              <a:t>. </a:t>
            </a:r>
          </a:p>
          <a:p>
            <a:r>
              <a:rPr kumimoji="1" lang="ja-JP" altLang="en-US" dirty="0"/>
              <a:t>もともと </a:t>
            </a:r>
            <a:r>
              <a:rPr kumimoji="1" lang="en-US" altLang="ja-JP" dirty="0" err="1"/>
              <a:t>keras</a:t>
            </a:r>
            <a:r>
              <a:rPr kumimoji="1" lang="en-US" altLang="ja-JP" dirty="0"/>
              <a:t> </a:t>
            </a:r>
            <a:r>
              <a:rPr kumimoji="1" lang="ja-JP" altLang="en-US" dirty="0"/>
              <a:t>で用意されている </a:t>
            </a:r>
            <a:r>
              <a:rPr kumimoji="1" lang="en-US" altLang="ja-JP" dirty="0" err="1"/>
              <a:t>ImageDataGenerator</a:t>
            </a:r>
            <a:r>
              <a:rPr kumimoji="1" lang="en-US" altLang="ja-JP" dirty="0"/>
              <a:t> </a:t>
            </a:r>
            <a:r>
              <a:rPr kumimoji="1" lang="ja-JP" altLang="en-US" dirty="0"/>
              <a:t>のパラメータはすべてデフォルトのものを使用しています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44</a:t>
            </a:fld>
            <a:endParaRPr kumimoji="1" lang="ja-JP" altLang="en-US"/>
          </a:p>
        </p:txBody>
      </p:sp>
    </p:spTree>
    <p:extLst>
      <p:ext uri="{BB962C8B-B14F-4D97-AF65-F5344CB8AC3E}">
        <p14:creationId xmlns:p14="http://schemas.microsoft.com/office/powerpoint/2010/main" val="355128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またマスクに関しては</a:t>
            </a:r>
            <a:r>
              <a:rPr kumimoji="1" lang="en-US" altLang="ja-JP" dirty="0"/>
              <a:t>, ~</a:t>
            </a:r>
            <a:r>
              <a:rPr kumimoji="1" lang="ja-JP" altLang="en-US" dirty="0"/>
              <a:t>適用ごとにランダムに設定されるようにしています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45</a:t>
            </a:fld>
            <a:endParaRPr kumimoji="1" lang="ja-JP" altLang="en-US"/>
          </a:p>
        </p:txBody>
      </p:sp>
    </p:spTree>
    <p:extLst>
      <p:ext uri="{BB962C8B-B14F-4D97-AF65-F5344CB8AC3E}">
        <p14:creationId xmlns:p14="http://schemas.microsoft.com/office/powerpoint/2010/main" val="46820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 </a:t>
            </a:r>
            <a:r>
              <a:rPr kumimoji="1" lang="en-US" altLang="ja-JP" dirty="0" err="1"/>
              <a:t>ImageDataGenerator</a:t>
            </a:r>
            <a:r>
              <a:rPr kumimoji="1" lang="en-US" altLang="ja-JP" dirty="0"/>
              <a:t> </a:t>
            </a:r>
            <a:r>
              <a:rPr kumimoji="1" lang="ja-JP" altLang="en-US" dirty="0"/>
              <a:t>を使用した一例を示します</a:t>
            </a:r>
            <a:r>
              <a:rPr kumimoji="1" lang="en-US" altLang="ja-JP" dirty="0"/>
              <a:t>. </a:t>
            </a:r>
            <a:r>
              <a:rPr kumimoji="1" lang="ja-JP" altLang="en-US" dirty="0"/>
              <a:t>この処理により</a:t>
            </a:r>
            <a:r>
              <a:rPr kumimoji="1" lang="en-US" altLang="ja-JP" dirty="0"/>
              <a:t>, </a:t>
            </a:r>
            <a:r>
              <a:rPr lang="ja-JP" altLang="en-US" dirty="0"/>
              <a:t>天体写真に写りこむ天の川や山影などに対応できるようになることを期待しています</a:t>
            </a:r>
            <a:r>
              <a:rPr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46</a:t>
            </a:fld>
            <a:endParaRPr kumimoji="1" lang="ja-JP" altLang="en-US"/>
          </a:p>
        </p:txBody>
      </p:sp>
    </p:spTree>
    <p:extLst>
      <p:ext uri="{BB962C8B-B14F-4D97-AF65-F5344CB8AC3E}">
        <p14:creationId xmlns:p14="http://schemas.microsoft.com/office/powerpoint/2010/main" val="988061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47</a:t>
            </a:fld>
            <a:endParaRPr kumimoji="1" lang="ja-JP" altLang="en-US"/>
          </a:p>
        </p:txBody>
      </p:sp>
    </p:spTree>
    <p:extLst>
      <p:ext uri="{BB962C8B-B14F-4D97-AF65-F5344CB8AC3E}">
        <p14:creationId xmlns:p14="http://schemas.microsoft.com/office/powerpoint/2010/main" val="3444234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 </a:t>
            </a:r>
            <a:r>
              <a:rPr kumimoji="1" lang="en-US" altLang="ja-JP" dirty="0"/>
              <a:t>5 </a:t>
            </a:r>
            <a:r>
              <a:rPr kumimoji="1" lang="ja-JP" altLang="en-US" dirty="0"/>
              <a:t>と比較してみると</a:t>
            </a:r>
            <a:r>
              <a:rPr kumimoji="1" lang="en-US" altLang="ja-JP" dirty="0"/>
              <a:t>, </a:t>
            </a:r>
            <a:r>
              <a:rPr kumimoji="1" lang="ja-JP" altLang="en-US" dirty="0"/>
              <a:t>星図と識別された天体写真の数が増えていることがわかります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48</a:t>
            </a:fld>
            <a:endParaRPr kumimoji="1" lang="ja-JP" altLang="en-US"/>
          </a:p>
        </p:txBody>
      </p:sp>
    </p:spTree>
    <p:extLst>
      <p:ext uri="{BB962C8B-B14F-4D97-AF65-F5344CB8AC3E}">
        <p14:creationId xmlns:p14="http://schemas.microsoft.com/office/powerpoint/2010/main" val="693801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これまでに作成した星図と独自の </a:t>
            </a:r>
            <a:r>
              <a:rPr kumimoji="1" lang="en-US" altLang="ja-JP" dirty="0" err="1"/>
              <a:t>ImageDataGenerator</a:t>
            </a:r>
            <a:r>
              <a:rPr kumimoji="1" lang="en-US" altLang="ja-JP" dirty="0"/>
              <a:t> </a:t>
            </a:r>
            <a:r>
              <a:rPr kumimoji="1" lang="ja-JP" altLang="en-US" dirty="0"/>
              <a:t>を用いて多クラス分類を行います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51</a:t>
            </a:fld>
            <a:endParaRPr kumimoji="1" lang="ja-JP" altLang="en-US"/>
          </a:p>
        </p:txBody>
      </p:sp>
    </p:spTree>
    <p:extLst>
      <p:ext uri="{BB962C8B-B14F-4D97-AF65-F5344CB8AC3E}">
        <p14:creationId xmlns:p14="http://schemas.microsoft.com/office/powerpoint/2010/main" val="2151525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 </a:t>
            </a:r>
            <a:r>
              <a:rPr kumimoji="1" lang="en-US" altLang="ja-JP" dirty="0"/>
              <a:t>CNN </a:t>
            </a:r>
            <a:r>
              <a:rPr kumimoji="1" lang="ja-JP" altLang="en-US" dirty="0"/>
              <a:t>モデルとして</a:t>
            </a:r>
            <a:r>
              <a:rPr kumimoji="1" lang="en-US" altLang="ja-JP" dirty="0"/>
              <a:t>~</a:t>
            </a:r>
          </a:p>
          <a:p>
            <a:r>
              <a:rPr kumimoji="1" lang="ja-JP" altLang="en-US" dirty="0"/>
              <a:t>すべての </a:t>
            </a:r>
            <a:r>
              <a:rPr kumimoji="1" lang="en-US" altLang="ja-JP" dirty="0"/>
              <a:t>CNN </a:t>
            </a:r>
            <a:r>
              <a:rPr kumimoji="1" lang="ja-JP" altLang="en-US" dirty="0"/>
              <a:t>モデルで～</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52</a:t>
            </a:fld>
            <a:endParaRPr kumimoji="1" lang="ja-JP" altLang="en-US"/>
          </a:p>
        </p:txBody>
      </p:sp>
    </p:spTree>
    <p:extLst>
      <p:ext uri="{BB962C8B-B14F-4D97-AF65-F5344CB8AC3E}">
        <p14:creationId xmlns:p14="http://schemas.microsoft.com/office/powerpoint/2010/main" val="219272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そこで本実験では</a:t>
            </a:r>
            <a:r>
              <a:rPr kumimoji="1" lang="en-US" altLang="ja-JP" dirty="0"/>
              <a:t>, </a:t>
            </a:r>
            <a:r>
              <a:rPr kumimoji="1" lang="ja-JP" altLang="en-US" dirty="0"/>
              <a:t>天体写真に写っている星座を複数の候補の中から選び出す識別機の作成を試みました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7</a:t>
            </a:fld>
            <a:endParaRPr kumimoji="1" lang="ja-JP" altLang="en-US"/>
          </a:p>
        </p:txBody>
      </p:sp>
    </p:spTree>
    <p:extLst>
      <p:ext uri="{BB962C8B-B14F-4D97-AF65-F5344CB8AC3E}">
        <p14:creationId xmlns:p14="http://schemas.microsoft.com/office/powerpoint/2010/main" val="2652366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 </a:t>
            </a:r>
            <a:r>
              <a:rPr kumimoji="1" lang="en-US" altLang="ja-JP" dirty="0"/>
              <a:t>9</a:t>
            </a:r>
            <a:r>
              <a:rPr kumimoji="1" lang="ja-JP" altLang="en-US" dirty="0"/>
              <a:t> に各 </a:t>
            </a:r>
            <a:r>
              <a:rPr kumimoji="1" lang="en-US" altLang="ja-JP" dirty="0"/>
              <a:t>CNN </a:t>
            </a:r>
            <a:r>
              <a:rPr kumimoji="1" lang="ja-JP" altLang="en-US" dirty="0"/>
              <a:t>における </a:t>
            </a:r>
            <a:r>
              <a:rPr kumimoji="1" lang="en-US" altLang="ja-JP" dirty="0"/>
              <a:t>Top 1 accuracy </a:t>
            </a:r>
            <a:r>
              <a:rPr kumimoji="1" lang="ja-JP" altLang="en-US" dirty="0"/>
              <a:t>と </a:t>
            </a:r>
            <a:r>
              <a:rPr kumimoji="1" lang="en-US" altLang="ja-JP" dirty="0"/>
              <a:t>Top 3 accuracy </a:t>
            </a:r>
            <a:r>
              <a:rPr kumimoji="1" lang="ja-JP" altLang="en-US" dirty="0"/>
              <a:t>を示しています</a:t>
            </a:r>
            <a:r>
              <a:rPr kumimoji="1" lang="en-US" altLang="ja-JP" dirty="0"/>
              <a:t>. </a:t>
            </a:r>
          </a:p>
          <a:p>
            <a:r>
              <a:rPr kumimoji="1" lang="ja-JP" altLang="en-US" dirty="0"/>
              <a:t>比較のため</a:t>
            </a:r>
            <a:r>
              <a:rPr kumimoji="1" lang="en-US" altLang="ja-JP" dirty="0"/>
              <a:t>,</a:t>
            </a:r>
            <a:r>
              <a:rPr kumimoji="1" lang="ja-JP" altLang="en-US" dirty="0"/>
              <a:t> 独自の </a:t>
            </a:r>
            <a:r>
              <a:rPr kumimoji="1" lang="en-US" altLang="ja-JP" dirty="0" err="1"/>
              <a:t>ImageDataGenerator</a:t>
            </a:r>
            <a:r>
              <a:rPr kumimoji="1" lang="en-US" altLang="ja-JP" dirty="0"/>
              <a:t> </a:t>
            </a:r>
            <a:r>
              <a:rPr kumimoji="1" lang="ja-JP" altLang="en-US" dirty="0"/>
              <a:t>を使用しなかった場合の結果も載せています</a:t>
            </a:r>
            <a:r>
              <a:rPr kumimoji="1" lang="en-US" altLang="ja-JP" dirty="0"/>
              <a:t>. </a:t>
            </a:r>
            <a:r>
              <a:rPr kumimoji="1" lang="ja-JP" altLang="en-US" dirty="0"/>
              <a:t>またベースラインは </a:t>
            </a:r>
            <a:r>
              <a:rPr kumimoji="1" lang="en-US" altLang="ja-JP" dirty="0"/>
              <a:t>15 </a:t>
            </a:r>
            <a:r>
              <a:rPr kumimoji="1" lang="ja-JP" altLang="en-US" dirty="0"/>
              <a:t>クラス分類であることを考慮し</a:t>
            </a:r>
            <a:r>
              <a:rPr kumimoji="1" lang="en-US" altLang="ja-JP" dirty="0"/>
              <a:t>, </a:t>
            </a:r>
            <a:r>
              <a:rPr lang="en-US" altLang="ja-JP" dirty="0"/>
              <a:t>Top 1 accuracy </a:t>
            </a:r>
            <a:r>
              <a:rPr lang="ja-JP" altLang="en-US" dirty="0"/>
              <a:t>では </a:t>
            </a:r>
            <a:r>
              <a:rPr lang="en-US" altLang="ja-JP" dirty="0"/>
              <a:t>1/15, Top 3 accuracy </a:t>
            </a:r>
            <a:r>
              <a:rPr lang="ja-JP" altLang="en-US" dirty="0"/>
              <a:t>では </a:t>
            </a:r>
            <a:r>
              <a:rPr lang="en-US" altLang="ja-JP" dirty="0"/>
              <a:t>1/5 </a:t>
            </a:r>
            <a:r>
              <a:rPr lang="ja-JP" altLang="en-US" dirty="0"/>
              <a:t>で設定しています</a:t>
            </a:r>
            <a:r>
              <a:rPr lang="en-US" altLang="ja-JP" dirty="0"/>
              <a:t>. </a:t>
            </a:r>
          </a:p>
          <a:p>
            <a:r>
              <a:rPr kumimoji="1" lang="ja-JP" altLang="en-US" dirty="0"/>
              <a:t>すべての </a:t>
            </a:r>
            <a:r>
              <a:rPr kumimoji="1" lang="en-US" altLang="ja-JP" dirty="0"/>
              <a:t>CNN </a:t>
            </a:r>
            <a:r>
              <a:rPr kumimoji="1" lang="ja-JP" altLang="en-US" dirty="0"/>
              <a:t>モデルにおいてべースラインを大幅に上回っていることから</a:t>
            </a:r>
            <a:r>
              <a:rPr kumimoji="1" lang="en-US" altLang="ja-JP" dirty="0"/>
              <a:t>, </a:t>
            </a:r>
            <a:r>
              <a:rPr kumimoji="1" lang="ja-JP" altLang="en-US" dirty="0"/>
              <a:t>星図データセットを用いた天体写真の識別手法の有効性を確認することができました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53</a:t>
            </a:fld>
            <a:endParaRPr kumimoji="1" lang="ja-JP" altLang="en-US"/>
          </a:p>
        </p:txBody>
      </p:sp>
    </p:spTree>
    <p:extLst>
      <p:ext uri="{BB962C8B-B14F-4D97-AF65-F5344CB8AC3E}">
        <p14:creationId xmlns:p14="http://schemas.microsoft.com/office/powerpoint/2010/main" val="2321598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 </a:t>
            </a:r>
            <a:r>
              <a:rPr kumimoji="1" lang="en-US" altLang="ja-JP" dirty="0" err="1"/>
              <a:t>ImageDataGenerator</a:t>
            </a:r>
            <a:r>
              <a:rPr kumimoji="1" lang="en-US" altLang="ja-JP" dirty="0"/>
              <a:t> </a:t>
            </a:r>
            <a:r>
              <a:rPr kumimoji="1" lang="ja-JP" altLang="en-US" dirty="0"/>
              <a:t>を用いている場合のほうが </a:t>
            </a:r>
            <a:r>
              <a:rPr kumimoji="1" lang="en-US" altLang="ja-JP" dirty="0"/>
              <a:t>accuracy </a:t>
            </a:r>
            <a:r>
              <a:rPr kumimoji="1" lang="ja-JP" altLang="en-US" dirty="0"/>
              <a:t>が高くなっていることから</a:t>
            </a:r>
            <a:r>
              <a:rPr kumimoji="1" lang="en-US" altLang="ja-JP" dirty="0"/>
              <a:t>, </a:t>
            </a:r>
            <a:r>
              <a:rPr kumimoji="1" lang="ja-JP" altLang="en-US" dirty="0"/>
              <a:t>独自の </a:t>
            </a:r>
            <a:r>
              <a:rPr kumimoji="1" lang="en-US" altLang="ja-JP" dirty="0" err="1"/>
              <a:t>ImageDataGenerator</a:t>
            </a:r>
            <a:r>
              <a:rPr kumimoji="1" lang="en-US" altLang="ja-JP" dirty="0"/>
              <a:t> </a:t>
            </a:r>
            <a:r>
              <a:rPr kumimoji="1" lang="ja-JP" altLang="en-US"/>
              <a:t>の有効性も確認することができました</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54</a:t>
            </a:fld>
            <a:endParaRPr kumimoji="1" lang="ja-JP" altLang="en-US"/>
          </a:p>
        </p:txBody>
      </p:sp>
    </p:spTree>
    <p:extLst>
      <p:ext uri="{BB962C8B-B14F-4D97-AF65-F5344CB8AC3E}">
        <p14:creationId xmlns:p14="http://schemas.microsoft.com/office/powerpoint/2010/main" val="2643627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これにより</a:t>
            </a:r>
            <a:r>
              <a:rPr kumimoji="1" lang="en-US" altLang="ja-JP" dirty="0"/>
              <a:t>, </a:t>
            </a:r>
            <a:r>
              <a:rPr kumimoji="1" lang="ja-JP" altLang="en-US" dirty="0"/>
              <a:t>星図を天体写真に近づけることで識別精度が向上すると考えられるため</a:t>
            </a:r>
            <a:r>
              <a:rPr kumimoji="1" lang="en-US" altLang="ja-JP" dirty="0"/>
              <a:t>, </a:t>
            </a:r>
            <a:r>
              <a:rPr kumimoji="1" lang="ja-JP" altLang="en-US" dirty="0"/>
              <a:t>今後の課題として～</a:t>
            </a:r>
            <a:endParaRPr kumimoji="1" lang="en-US" altLang="ja-JP" dirty="0"/>
          </a:p>
          <a:p>
            <a:r>
              <a:rPr kumimoji="1" lang="ja-JP" altLang="en-US" dirty="0"/>
              <a:t>より天体写真らしい星図を作成できれば</a:t>
            </a:r>
            <a:r>
              <a:rPr kumimoji="1" lang="en-US" altLang="ja-JP" dirty="0"/>
              <a:t>, </a:t>
            </a:r>
            <a:r>
              <a:rPr kumimoji="1" lang="ja-JP" altLang="en-US" dirty="0"/>
              <a:t>天体写真風のデータを無限に生成できるようになり高精度に星座識別が行えるようになるだけでなく</a:t>
            </a:r>
            <a:r>
              <a:rPr kumimoji="1" lang="en-US" altLang="ja-JP" dirty="0"/>
              <a:t>, </a:t>
            </a:r>
            <a:r>
              <a:rPr kumimoji="1" lang="ja-JP" altLang="en-US" dirty="0"/>
              <a:t>星空作成などの補助も行えるようになると考えています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56</a:t>
            </a:fld>
            <a:endParaRPr kumimoji="1" lang="ja-JP" altLang="en-US"/>
          </a:p>
        </p:txBody>
      </p:sp>
    </p:spTree>
    <p:extLst>
      <p:ext uri="{BB962C8B-B14F-4D97-AF65-F5344CB8AC3E}">
        <p14:creationId xmlns:p14="http://schemas.microsoft.com/office/powerpoint/2010/main" val="123455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VGG </a:t>
            </a:r>
            <a:r>
              <a:rPr kumimoji="1" lang="ja-JP" altLang="en-US" dirty="0"/>
              <a:t>との違いとしては</a:t>
            </a:r>
            <a:r>
              <a:rPr kumimoji="1" lang="en-US" altLang="ja-JP" dirty="0"/>
              <a:t>, </a:t>
            </a:r>
            <a:r>
              <a:rPr kumimoji="1" lang="ja-JP" altLang="en-US" dirty="0"/>
              <a:t>図のように複数の層を飛び越える </a:t>
            </a:r>
            <a:r>
              <a:rPr kumimoji="1" lang="en-US" altLang="ja-JP" dirty="0"/>
              <a:t>Skip Connection </a:t>
            </a:r>
            <a:r>
              <a:rPr kumimoji="1" lang="ja-JP" altLang="en-US" dirty="0"/>
              <a:t>をもっている点です</a:t>
            </a:r>
            <a:r>
              <a:rPr kumimoji="1" lang="en-US" altLang="ja-JP" dirty="0"/>
              <a:t>. </a:t>
            </a:r>
            <a:r>
              <a:rPr kumimoji="1" lang="ja-JP" altLang="en-US" dirty="0"/>
              <a:t>これにより層が深くなるにつれ勾配が消失してしまう問題を解決し</a:t>
            </a:r>
            <a:r>
              <a:rPr kumimoji="1" lang="en-US" altLang="ja-JP" dirty="0"/>
              <a:t>, 50 </a:t>
            </a:r>
            <a:r>
              <a:rPr kumimoji="1" lang="ja-JP" altLang="en-US" dirty="0"/>
              <a:t>層や </a:t>
            </a:r>
            <a:r>
              <a:rPr kumimoji="1" lang="en-US" altLang="ja-JP" dirty="0"/>
              <a:t>152 </a:t>
            </a:r>
            <a:r>
              <a:rPr kumimoji="1" lang="ja-JP" altLang="en-US" dirty="0"/>
              <a:t>層といった深いネットワークを実現しています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10</a:t>
            </a:fld>
            <a:endParaRPr kumimoji="1" lang="ja-JP" altLang="en-US"/>
          </a:p>
        </p:txBody>
      </p:sp>
    </p:spTree>
    <p:extLst>
      <p:ext uri="{BB962C8B-B14F-4D97-AF65-F5344CB8AC3E}">
        <p14:creationId xmlns:p14="http://schemas.microsoft.com/office/powerpoint/2010/main" val="343827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これらの多くの星座に関しては</a:t>
            </a:r>
            <a:r>
              <a:rPr kumimoji="1" lang="en-US" altLang="ja-JP" dirty="0"/>
              <a:t>, </a:t>
            </a:r>
            <a:r>
              <a:rPr kumimoji="1" lang="ja-JP" altLang="en-US" dirty="0"/>
              <a:t>モデルの学習に十分な枚数の画像を集めることができなかったため</a:t>
            </a:r>
            <a:r>
              <a:rPr kumimoji="1" lang="en-US" altLang="ja-JP" dirty="0"/>
              <a:t>, </a:t>
            </a:r>
            <a:r>
              <a:rPr kumimoji="1" lang="ja-JP" altLang="en-US" dirty="0"/>
              <a:t>独自のデータセットを作成することでこれに対応することを試みました</a:t>
            </a:r>
            <a:r>
              <a:rPr kumimoji="1" lang="en-US" altLang="ja-JP" dirty="0"/>
              <a:t>. </a:t>
            </a:r>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13</a:t>
            </a:fld>
            <a:endParaRPr kumimoji="1" lang="ja-JP" altLang="en-US"/>
          </a:p>
        </p:txBody>
      </p:sp>
    </p:spTree>
    <p:extLst>
      <p:ext uri="{BB962C8B-B14F-4D97-AF65-F5344CB8AC3E}">
        <p14:creationId xmlns:p14="http://schemas.microsoft.com/office/powerpoint/2010/main" val="256617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それではデータセットの作成方法について説明していきます</a:t>
            </a:r>
            <a:r>
              <a:rPr kumimoji="1" lang="en-US" altLang="ja-JP" dirty="0"/>
              <a:t>. </a:t>
            </a:r>
            <a:r>
              <a:rPr kumimoji="1" lang="ja-JP" altLang="en-US" dirty="0"/>
              <a:t>本実験では</a:t>
            </a:r>
            <a:r>
              <a:rPr kumimoji="1" lang="en-US" altLang="ja-JP" dirty="0"/>
              <a:t>, </a:t>
            </a:r>
            <a:r>
              <a:rPr kumimoji="1" lang="ja-JP" altLang="en-US" dirty="0"/>
              <a:t>～</a:t>
            </a:r>
            <a:endParaRPr kumimoji="1" lang="en-US" altLang="ja-JP" dirty="0"/>
          </a:p>
          <a:p>
            <a:r>
              <a:rPr kumimoji="1" lang="ja-JP" altLang="en-US" dirty="0"/>
              <a:t>これらのデータは～より入手が可能です</a:t>
            </a:r>
            <a:r>
              <a:rPr kumimoji="1" lang="en-US" altLang="ja-JP" dirty="0"/>
              <a:t>. </a:t>
            </a:r>
          </a:p>
          <a:p>
            <a:r>
              <a:rPr kumimoji="1" lang="ja-JP" altLang="en-US" dirty="0"/>
              <a:t>このデータの中から～</a:t>
            </a:r>
            <a:endParaRPr kumimoji="1" lang="en-US" altLang="ja-JP"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14</a:t>
            </a:fld>
            <a:endParaRPr kumimoji="1" lang="ja-JP" altLang="en-US"/>
          </a:p>
        </p:txBody>
      </p:sp>
    </p:spTree>
    <p:extLst>
      <p:ext uri="{BB962C8B-B14F-4D97-AF65-F5344CB8AC3E}">
        <p14:creationId xmlns:p14="http://schemas.microsoft.com/office/powerpoint/2010/main" val="3525399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 </a:t>
            </a:r>
            <a:r>
              <a:rPr kumimoji="1" lang="ja-JP" altLang="en-US" dirty="0"/>
              <a:t>例としてオリオン座の一等星であるベテルギウスの星表を見ていきます</a:t>
            </a:r>
            <a:r>
              <a:rPr kumimoji="1" lang="en-US" altLang="ja-JP" dirty="0"/>
              <a:t>. </a:t>
            </a:r>
            <a:r>
              <a:rPr kumimoji="1" lang="ja-JP" altLang="en-US" dirty="0"/>
              <a:t>ベテルギウスとは</a:t>
            </a:r>
            <a:r>
              <a:rPr kumimoji="1" lang="en-US" altLang="ja-JP" dirty="0"/>
              <a:t>, </a:t>
            </a:r>
            <a:r>
              <a:rPr kumimoji="1" lang="ja-JP" altLang="en-US" dirty="0"/>
              <a:t>図に示しているように</a:t>
            </a:r>
            <a:r>
              <a:rPr kumimoji="1" lang="ja-JP" altLang="en-US"/>
              <a:t>オリオン座の中で赤く</a:t>
            </a:r>
            <a:r>
              <a:rPr kumimoji="1" lang="ja-JP" altLang="en-US" dirty="0"/>
              <a:t>輝いている星です</a:t>
            </a:r>
            <a:r>
              <a:rPr kumimoji="1" lang="en-US" altLang="ja-JP" dirty="0"/>
              <a:t>. </a:t>
            </a:r>
          </a:p>
          <a:p>
            <a:r>
              <a:rPr kumimoji="1" lang="ja-JP" altLang="en-US" dirty="0"/>
              <a:t>星表には表 </a:t>
            </a:r>
            <a:r>
              <a:rPr kumimoji="1" lang="en-US" altLang="ja-JP" dirty="0"/>
              <a:t>1 </a:t>
            </a:r>
            <a:r>
              <a:rPr kumimoji="1" lang="ja-JP" altLang="en-US" dirty="0"/>
              <a:t>に示すような情報が含まれており</a:t>
            </a:r>
            <a:r>
              <a:rPr kumimoji="1" lang="en-US" altLang="ja-JP" dirty="0"/>
              <a:t>, </a:t>
            </a:r>
            <a:r>
              <a:rPr kumimoji="1" lang="ja-JP" altLang="en-US" dirty="0"/>
              <a:t>この情報を用いて星の位置</a:t>
            </a:r>
            <a:r>
              <a:rPr kumimoji="1" lang="en-US" altLang="ja-JP" dirty="0"/>
              <a:t>, </a:t>
            </a:r>
            <a:r>
              <a:rPr kumimoji="1" lang="ja-JP" altLang="en-US" dirty="0"/>
              <a:t>色</a:t>
            </a:r>
            <a:r>
              <a:rPr kumimoji="1" lang="en-US" altLang="ja-JP" dirty="0"/>
              <a:t>, </a:t>
            </a:r>
            <a:r>
              <a:rPr kumimoji="1" lang="ja-JP" altLang="en-US" dirty="0"/>
              <a:t>大きさを求めていきます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15</a:t>
            </a:fld>
            <a:endParaRPr kumimoji="1" lang="ja-JP" altLang="en-US"/>
          </a:p>
        </p:txBody>
      </p:sp>
    </p:spTree>
    <p:extLst>
      <p:ext uri="{BB962C8B-B14F-4D97-AF65-F5344CB8AC3E}">
        <p14:creationId xmlns:p14="http://schemas.microsoft.com/office/powerpoint/2010/main" val="521467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name </a:t>
            </a:r>
            <a:r>
              <a:rPr kumimoji="1" lang="ja-JP" altLang="en-US" dirty="0"/>
              <a:t>の欄に入っているのが～番号で</a:t>
            </a:r>
            <a:r>
              <a:rPr kumimoji="1" lang="en-US" altLang="ja-JP" dirty="0"/>
              <a:t>, </a:t>
            </a:r>
            <a:r>
              <a:rPr kumimoji="1" lang="ja-JP" altLang="en-US" dirty="0"/>
              <a:t>ヒッパルコス番号といいます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7A8B63D1-BF74-4207-A8F2-B5AF6B5A54E9}" type="slidenum">
              <a:rPr kumimoji="1" lang="ja-JP" altLang="en-US" smtClean="0"/>
              <a:t>16</a:t>
            </a:fld>
            <a:endParaRPr kumimoji="1" lang="ja-JP" altLang="en-US"/>
          </a:p>
        </p:txBody>
      </p:sp>
    </p:spTree>
    <p:extLst>
      <p:ext uri="{BB962C8B-B14F-4D97-AF65-F5344CB8AC3E}">
        <p14:creationId xmlns:p14="http://schemas.microsoft.com/office/powerpoint/2010/main" val="92631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4FAC181-EBBE-4AFE-B066-FA9B320A4C08}"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2188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DB63043-FEFE-448F-B6D5-74F252F6E6F5}"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212360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A99DC68-E8E0-46C3-9DBB-6A8227E75E88}"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2149536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7806F46-A5D2-418E-A23B-597D7C839797}"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sz="3200">
                <a:solidFill>
                  <a:schemeClr val="accent1">
                    <a:lumMod val="75000"/>
                    <a:lumOff val="25000"/>
                  </a:schemeClr>
                </a:solidFill>
              </a:defRPr>
            </a:lvl1pPr>
          </a:lstStyle>
          <a:p>
            <a:fld id="{42F2AE90-0843-4FFC-8F25-2AB44A2744F0}" type="slidenum">
              <a:rPr kumimoji="1" lang="ja-JP" altLang="en-US" smtClean="0"/>
              <a:pPr/>
              <a:t>‹#›</a:t>
            </a:fld>
            <a:endParaRPr kumimoji="1" lang="ja-JP" altLang="en-US" sz="3200" dirty="0"/>
          </a:p>
        </p:txBody>
      </p:sp>
    </p:spTree>
    <p:extLst>
      <p:ext uri="{BB962C8B-B14F-4D97-AF65-F5344CB8AC3E}">
        <p14:creationId xmlns:p14="http://schemas.microsoft.com/office/powerpoint/2010/main" val="207535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79C991-BDE0-439A-ABC1-03B63C709217}"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3200"/>
            </a:lvl1pPr>
          </a:lstStyle>
          <a:p>
            <a:fld id="{42F2AE90-0843-4FFC-8F25-2AB44A2744F0}" type="slidenum">
              <a:rPr kumimoji="1" lang="ja-JP" altLang="en-US" smtClean="0"/>
              <a:pPr/>
              <a:t>‹#›</a:t>
            </a:fld>
            <a:endParaRPr kumimoji="1" lang="ja-JP" altLang="en-US" sz="3200" dirty="0"/>
          </a:p>
        </p:txBody>
      </p:sp>
    </p:spTree>
    <p:extLst>
      <p:ext uri="{BB962C8B-B14F-4D97-AF65-F5344CB8AC3E}">
        <p14:creationId xmlns:p14="http://schemas.microsoft.com/office/powerpoint/2010/main" val="416377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D3D1FAD-BADB-43CA-A878-C8EAE8EC5CA2}"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156114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0CB2BBE-A5B6-47B2-8401-27B8C8DDAA7E}"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403640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953FA6-5315-4613-925F-477B5F254883}" type="datetime1">
              <a:rPr kumimoji="1" lang="ja-JP" altLang="en-US" smtClean="0"/>
              <a:t>2020/12/14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425608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C0B68C1-AEF1-4CEB-90FA-FC0270BDDF47}" type="datetime1">
              <a:rPr kumimoji="1" lang="ja-JP" altLang="en-US" smtClean="0"/>
              <a:t>2020/12/14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lvl1pPr>
              <a:defRPr sz="3200"/>
            </a:lvl1pPr>
          </a:lstStyle>
          <a:p>
            <a:fld id="{42F2AE90-0843-4FFC-8F25-2AB44A2744F0}" type="slidenum">
              <a:rPr kumimoji="1" lang="ja-JP" altLang="en-US" smtClean="0"/>
              <a:pPr/>
              <a:t>‹#›</a:t>
            </a:fld>
            <a:endParaRPr kumimoji="1" lang="ja-JP" altLang="en-US" sz="3200" dirty="0"/>
          </a:p>
        </p:txBody>
      </p:sp>
    </p:spTree>
    <p:extLst>
      <p:ext uri="{BB962C8B-B14F-4D97-AF65-F5344CB8AC3E}">
        <p14:creationId xmlns:p14="http://schemas.microsoft.com/office/powerpoint/2010/main" val="3408478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7F9FE-3B9E-4289-BC70-02CF9271E239}" type="datetime1">
              <a:rPr kumimoji="1" lang="ja-JP" altLang="en-US" smtClean="0"/>
              <a:t>2020/12/14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078381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5E18599-230D-4CF1-ACED-C73C529CBA1D}"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56478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13F3716-E522-422E-905A-CAFF14CBE754}"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2528338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7A518F2-E113-4E0A-867D-D3A5DD1A9B0C}"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639653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A7C61F-FA92-4239-9290-F52FC4123F96}"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48996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62A04A7-AF98-4046-862C-4214F194E669}" type="datetime1">
              <a:rPr kumimoji="1" lang="ja-JP" altLang="en-US" smtClean="0"/>
              <a:t>2020/12/14</a:t>
            </a:fld>
            <a:endParaRPr kumimoji="1" lang="ja-JP" altLang="en-US"/>
          </a:p>
        </p:txBody>
      </p:sp>
      <p:sp>
        <p:nvSpPr>
          <p:cNvPr id="5" name="Footer Placeholder 4"/>
          <p:cNvSpPr>
            <a:spLocks noGrp="1"/>
          </p:cNvSpPr>
          <p:nvPr>
            <p:ph type="ftr" sz="quarter" idx="11"/>
          </p:nvPr>
        </p:nvSpPr>
        <p:spPr>
          <a:xfrm>
            <a:off x="581192" y="5951810"/>
            <a:ext cx="5922209" cy="365125"/>
          </a:xfrm>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9297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D487710-0CA5-43E8-9F9A-8DCC1E88F2A6}" type="datetime1">
              <a:rPr kumimoji="1" lang="ja-JP" altLang="en-US" smtClean="0"/>
              <a:t>2020/12/14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403980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1D8C288-273B-49EE-A4F6-5FEF3FD58D6D}"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1717867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A2525F2B-82B3-45D8-86BE-D928C21294C4}" type="datetime1">
              <a:rPr kumimoji="1" lang="ja-JP" altLang="en-US" smtClean="0"/>
              <a:t>2020/12/14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43011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CDEE59-E842-4F33-A378-8B8217A5D222}" type="datetime1">
              <a:rPr kumimoji="1" lang="ja-JP" altLang="en-US" smtClean="0"/>
              <a:t>2020/12/14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4105060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ADE04-94E2-4F54-8E01-03B9FB69EE8B}" type="datetime1">
              <a:rPr kumimoji="1" lang="ja-JP" altLang="en-US" smtClean="0"/>
              <a:t>2020/12/14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41240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12A6FAB-ACF1-4FC6-99E5-454D278B1E41}"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1731976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589011E-BA41-4BEC-9A29-E27E1E1AD423}" type="datetime1">
              <a:rPr kumimoji="1" lang="ja-JP" altLang="en-US" smtClean="0"/>
              <a:t>2020/12/14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8816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CE5DFE3-C665-4EDF-A411-58EFEFC4F13E}" type="datetime1">
              <a:rPr kumimoji="1" lang="ja-JP" altLang="en-US" smtClean="0"/>
              <a:t>2020/12/14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42F2AE90-0843-4FFC-8F25-2AB44A2744F0}" type="slidenum">
              <a:rPr kumimoji="1" lang="ja-JP" altLang="en-US" smtClean="0"/>
              <a:t>‹#›</a:t>
            </a:fld>
            <a:endParaRPr kumimoji="1" lang="ja-JP" altLang="en-US"/>
          </a:p>
        </p:txBody>
      </p:sp>
    </p:spTree>
    <p:extLst>
      <p:ext uri="{BB962C8B-B14F-4D97-AF65-F5344CB8AC3E}">
        <p14:creationId xmlns:p14="http://schemas.microsoft.com/office/powerpoint/2010/main" val="340279941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B84C65E-507F-46DB-834A-4FC01F035763}" type="datetime1">
              <a:rPr kumimoji="1" lang="ja-JP" altLang="en-US" smtClean="0"/>
              <a:t>2020/12/14</a:t>
            </a:fld>
            <a:endParaRPr kumimoji="1" lang="ja-JP" alt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ja-JP" alt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2F2AE90-0843-4FFC-8F25-2AB44A2744F0}" type="slidenum">
              <a:rPr kumimoji="1" lang="ja-JP" altLang="en-US" smtClean="0"/>
              <a:t>‹#›</a:t>
            </a:fld>
            <a:endParaRPr kumimoji="1"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52917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457200" rtl="0" eaLnBrk="1" latinLnBrk="0" hangingPunct="1">
        <a:spcBef>
          <a:spcPct val="0"/>
        </a:spcBef>
        <a:buNone/>
        <a:defRPr kumimoji="1" sz="2800" b="0" kern="1200" cap="all">
          <a:solidFill>
            <a:schemeClr val="bg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jpg"/><Relationship Id="rId7"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24.png"/><Relationship Id="rId2" Type="http://schemas.openxmlformats.org/officeDocument/2006/relationships/image" Target="../media/image11.jpg"/><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6.jpe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6.jpe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5422"/>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3255"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4199467"/>
            <a:ext cx="8472550"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字幕 2">
            <a:extLst>
              <a:ext uri="{FF2B5EF4-FFF2-40B4-BE49-F238E27FC236}">
                <a16:creationId xmlns:a16="http://schemas.microsoft.com/office/drawing/2014/main" id="{2A192F2C-FCBD-43DF-BBEC-C51AFA398C1E}"/>
              </a:ext>
            </a:extLst>
          </p:cNvPr>
          <p:cNvSpPr>
            <a:spLocks noGrp="1"/>
          </p:cNvSpPr>
          <p:nvPr>
            <p:ph type="subTitle" idx="1"/>
          </p:nvPr>
        </p:nvSpPr>
        <p:spPr>
          <a:xfrm>
            <a:off x="515415" y="5475712"/>
            <a:ext cx="8165639" cy="476099"/>
          </a:xfrm>
        </p:spPr>
        <p:txBody>
          <a:bodyPr>
            <a:normAutofit/>
          </a:bodyPr>
          <a:lstStyle/>
          <a:p>
            <a:r>
              <a:rPr kumimoji="1" lang="ja-JP" altLang="en-US">
                <a:solidFill>
                  <a:srgbClr val="FFFFFF"/>
                </a:solidFill>
              </a:rPr>
              <a:t>ソフトウェアシステム研究グループ　灘本 紗也佳　</a:t>
            </a:r>
            <a:endParaRPr kumimoji="1" lang="en-US" altLang="ja-JP" dirty="0">
              <a:solidFill>
                <a:srgbClr val="FFFFFF"/>
              </a:solidFill>
            </a:endParaRPr>
          </a:p>
        </p:txBody>
      </p:sp>
      <p:sp>
        <p:nvSpPr>
          <p:cNvPr id="2" name="タイトル 1">
            <a:extLst>
              <a:ext uri="{FF2B5EF4-FFF2-40B4-BE49-F238E27FC236}">
                <a16:creationId xmlns:a16="http://schemas.microsoft.com/office/drawing/2014/main" id="{174202A6-18AC-4D40-B73C-B14324C7F6C0}"/>
              </a:ext>
            </a:extLst>
          </p:cNvPr>
          <p:cNvSpPr>
            <a:spLocks noGrp="1"/>
          </p:cNvSpPr>
          <p:nvPr>
            <p:ph type="ctrTitle"/>
          </p:nvPr>
        </p:nvSpPr>
        <p:spPr>
          <a:xfrm>
            <a:off x="470340" y="4319752"/>
            <a:ext cx="8210715" cy="1155959"/>
          </a:xfrm>
        </p:spPr>
        <p:txBody>
          <a:bodyPr>
            <a:normAutofit fontScale="90000"/>
          </a:bodyPr>
          <a:lstStyle/>
          <a:p>
            <a:r>
              <a:rPr lang="en-US" altLang="ja-JP" dirty="0">
                <a:solidFill>
                  <a:srgbClr val="FFFFFF"/>
                </a:solidFill>
              </a:rPr>
              <a:t>CNN</a:t>
            </a:r>
            <a:r>
              <a:rPr lang="ja-JP" altLang="en-US" dirty="0">
                <a:solidFill>
                  <a:srgbClr val="FFFFFF"/>
                </a:solidFill>
              </a:rPr>
              <a:t> </a:t>
            </a:r>
            <a:r>
              <a:rPr kumimoji="1" lang="ja-JP" altLang="en-US" dirty="0">
                <a:solidFill>
                  <a:srgbClr val="FFFFFF"/>
                </a:solidFill>
              </a:rPr>
              <a:t>による星図データに基づく</a:t>
            </a:r>
            <a:br>
              <a:rPr kumimoji="1" lang="en-US" altLang="ja-JP" dirty="0">
                <a:solidFill>
                  <a:srgbClr val="FFFFFF"/>
                </a:solidFill>
              </a:rPr>
            </a:br>
            <a:r>
              <a:rPr kumimoji="1" lang="ja-JP" altLang="en-US" dirty="0">
                <a:solidFill>
                  <a:srgbClr val="FFFFFF"/>
                </a:solidFill>
              </a:rPr>
              <a:t>星座識別手法の提案</a:t>
            </a:r>
          </a:p>
        </p:txBody>
      </p:sp>
      <p:pic>
        <p:nvPicPr>
          <p:cNvPr id="7" name="図 6" descr="夜空の星&#10;&#10;自動的に生成された説明">
            <a:extLst>
              <a:ext uri="{FF2B5EF4-FFF2-40B4-BE49-F238E27FC236}">
                <a16:creationId xmlns:a16="http://schemas.microsoft.com/office/drawing/2014/main" id="{E4039199-F8E6-4FC1-84E7-8E2377AB0AEC}"/>
              </a:ext>
            </a:extLst>
          </p:cNvPr>
          <p:cNvPicPr>
            <a:picLocks noChangeAspect="1"/>
          </p:cNvPicPr>
          <p:nvPr/>
        </p:nvPicPr>
        <p:blipFill rotWithShape="1">
          <a:blip r:embed="rId2">
            <a:extLst>
              <a:ext uri="{28A0092B-C50C-407E-A947-70E740481C1C}">
                <a14:useLocalDpi xmlns:a14="http://schemas.microsoft.com/office/drawing/2010/main" val="0"/>
              </a:ext>
            </a:extLst>
          </a:blip>
          <a:srcRect t="18537" r="1" b="18538"/>
          <a:stretch/>
        </p:blipFill>
        <p:spPr>
          <a:xfrm>
            <a:off x="334899" y="569907"/>
            <a:ext cx="8469107" cy="3557252"/>
          </a:xfrm>
          <a:prstGeom prst="rect">
            <a:avLst/>
          </a:prstGeom>
        </p:spPr>
      </p:pic>
      <p:sp>
        <p:nvSpPr>
          <p:cNvPr id="8" name="スライド番号プレースホルダー 7">
            <a:extLst>
              <a:ext uri="{FF2B5EF4-FFF2-40B4-BE49-F238E27FC236}">
                <a16:creationId xmlns:a16="http://schemas.microsoft.com/office/drawing/2014/main" id="{9D464F4B-5FF9-42BB-9CE8-4951459B88F8}"/>
              </a:ext>
            </a:extLst>
          </p:cNvPr>
          <p:cNvSpPr>
            <a:spLocks noGrp="1"/>
          </p:cNvSpPr>
          <p:nvPr>
            <p:ph type="sldNum" sz="quarter" idx="12"/>
          </p:nvPr>
        </p:nvSpPr>
        <p:spPr/>
        <p:txBody>
          <a:bodyPr/>
          <a:lstStyle/>
          <a:p>
            <a:fld id="{42F2AE90-0843-4FFC-8F25-2AB44A2744F0}" type="slidenum">
              <a:rPr kumimoji="1" lang="ja-JP" altLang="en-US" smtClean="0"/>
              <a:t>1</a:t>
            </a:fld>
            <a:endParaRPr kumimoji="1" lang="ja-JP" altLang="en-US"/>
          </a:p>
        </p:txBody>
      </p:sp>
    </p:spTree>
    <p:extLst>
      <p:ext uri="{BB962C8B-B14F-4D97-AF65-F5344CB8AC3E}">
        <p14:creationId xmlns:p14="http://schemas.microsoft.com/office/powerpoint/2010/main" val="2958584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313A1-3CA2-4394-BF35-452F4DA50609}"/>
              </a:ext>
            </a:extLst>
          </p:cNvPr>
          <p:cNvSpPr>
            <a:spLocks noGrp="1"/>
          </p:cNvSpPr>
          <p:nvPr>
            <p:ph type="title"/>
          </p:nvPr>
        </p:nvSpPr>
        <p:spPr/>
        <p:txBody>
          <a:bodyPr/>
          <a:lstStyle/>
          <a:p>
            <a:r>
              <a:rPr lang="ja-JP" altLang="en-US" dirty="0"/>
              <a:t>要素技術</a:t>
            </a:r>
            <a:endParaRPr kumimoji="1" lang="ja-JP" altLang="en-US" dirty="0"/>
          </a:p>
        </p:txBody>
      </p:sp>
      <p:sp>
        <p:nvSpPr>
          <p:cNvPr id="9" name="コンテンツ プレースホルダー 2">
            <a:extLst>
              <a:ext uri="{FF2B5EF4-FFF2-40B4-BE49-F238E27FC236}">
                <a16:creationId xmlns:a16="http://schemas.microsoft.com/office/drawing/2014/main" id="{A3568407-2361-46D2-81B6-835CE01684F0}"/>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en-US" altLang="ja-JP" sz="2400" dirty="0"/>
              <a:t>ResNet … CNN </a:t>
            </a:r>
            <a:r>
              <a:rPr lang="ja-JP" altLang="en-US" sz="2400" dirty="0"/>
              <a:t>モデルの一つ</a:t>
            </a:r>
            <a:endParaRPr lang="en-US" altLang="ja-JP" sz="2400" dirty="0"/>
          </a:p>
          <a:p>
            <a:pPr marL="0" indent="0">
              <a:buNone/>
            </a:pPr>
            <a:r>
              <a:rPr lang="ja-JP" altLang="en-US" sz="2400" dirty="0"/>
              <a:t>　　　　　   </a:t>
            </a:r>
            <a:r>
              <a:rPr lang="en-US" altLang="ja-JP" sz="2400" dirty="0"/>
              <a:t>ImageNet </a:t>
            </a:r>
            <a:r>
              <a:rPr lang="ja-JP" altLang="en-US" sz="2400" dirty="0"/>
              <a:t>で学習済みのモデルが公開</a:t>
            </a:r>
            <a:endParaRPr lang="en-US" altLang="ja-JP" sz="2400" dirty="0"/>
          </a:p>
          <a:p>
            <a:pPr marL="0" indent="0">
              <a:buNone/>
            </a:pPr>
            <a:r>
              <a:rPr lang="ja-JP" altLang="en-US" sz="2400" dirty="0"/>
              <a:t>　　　　　   </a:t>
            </a:r>
            <a:r>
              <a:rPr lang="en-US" altLang="ja-JP" sz="2400" dirty="0"/>
              <a:t>Skip Connection </a:t>
            </a:r>
            <a:r>
              <a:rPr lang="ja-JP" altLang="en-US" sz="2400" dirty="0"/>
              <a:t>を持つ</a:t>
            </a:r>
            <a:r>
              <a:rPr lang="en-US" altLang="ja-JP" sz="2400" dirty="0"/>
              <a:t> </a:t>
            </a:r>
            <a:endParaRPr lang="ja-JP" altLang="en-US" sz="2400" dirty="0"/>
          </a:p>
          <a:p>
            <a:pPr marL="0" indent="0">
              <a:buNone/>
            </a:pPr>
            <a:endParaRPr lang="ja-JP" altLang="en-US" sz="3200" dirty="0"/>
          </a:p>
        </p:txBody>
      </p:sp>
      <p:sp>
        <p:nvSpPr>
          <p:cNvPr id="107" name="スライド番号プレースホルダー 2">
            <a:extLst>
              <a:ext uri="{FF2B5EF4-FFF2-40B4-BE49-F238E27FC236}">
                <a16:creationId xmlns:a16="http://schemas.microsoft.com/office/drawing/2014/main" id="{EFE30D14-8A44-4561-9483-C7203C682F53}"/>
              </a:ext>
            </a:extLst>
          </p:cNvPr>
          <p:cNvSpPr>
            <a:spLocks noGrp="1"/>
          </p:cNvSpPr>
          <p:nvPr>
            <p:ph type="sldNum" sz="quarter" idx="12"/>
          </p:nvPr>
        </p:nvSpPr>
        <p:spPr>
          <a:xfrm>
            <a:off x="7800476" y="5956136"/>
            <a:ext cx="770468" cy="365125"/>
          </a:xfrm>
        </p:spPr>
        <p:txBody>
          <a:bodyPr/>
          <a:lstStyle/>
          <a:p>
            <a:fld id="{42F2AE90-0843-4FFC-8F25-2AB44A2744F0}" type="slidenum">
              <a:rPr kumimoji="1" lang="ja-JP" altLang="en-US" smtClean="0"/>
              <a:pPr/>
              <a:t>10</a:t>
            </a:fld>
            <a:endParaRPr kumimoji="1" lang="ja-JP" altLang="en-US" sz="3200" dirty="0"/>
          </a:p>
        </p:txBody>
      </p:sp>
      <p:sp>
        <p:nvSpPr>
          <p:cNvPr id="60" name="四角形: 角を丸くする 59">
            <a:extLst>
              <a:ext uri="{FF2B5EF4-FFF2-40B4-BE49-F238E27FC236}">
                <a16:creationId xmlns:a16="http://schemas.microsoft.com/office/drawing/2014/main" id="{893A8425-7DC5-409E-8929-850AD2D633E1}"/>
              </a:ext>
            </a:extLst>
          </p:cNvPr>
          <p:cNvSpPr/>
          <p:nvPr/>
        </p:nvSpPr>
        <p:spPr>
          <a:xfrm>
            <a:off x="2570092" y="3895773"/>
            <a:ext cx="480078" cy="133974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矢印コネクタ 6">
            <a:extLst>
              <a:ext uri="{FF2B5EF4-FFF2-40B4-BE49-F238E27FC236}">
                <a16:creationId xmlns:a16="http://schemas.microsoft.com/office/drawing/2014/main" id="{ECCE141D-7FEB-4EF4-84DF-040A756FE693}"/>
              </a:ext>
            </a:extLst>
          </p:cNvPr>
          <p:cNvCxnSpPr>
            <a:cxnSpLocks/>
          </p:cNvCxnSpPr>
          <p:nvPr/>
        </p:nvCxnSpPr>
        <p:spPr>
          <a:xfrm flipV="1">
            <a:off x="1459495" y="4565647"/>
            <a:ext cx="1110597" cy="1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四角形: 角を丸くする 88">
            <a:extLst>
              <a:ext uri="{FF2B5EF4-FFF2-40B4-BE49-F238E27FC236}">
                <a16:creationId xmlns:a16="http://schemas.microsoft.com/office/drawing/2014/main" id="{4CA52F35-3446-49EE-ABCE-75A018267042}"/>
              </a:ext>
            </a:extLst>
          </p:cNvPr>
          <p:cNvSpPr/>
          <p:nvPr/>
        </p:nvSpPr>
        <p:spPr>
          <a:xfrm>
            <a:off x="3850197" y="3898935"/>
            <a:ext cx="480078" cy="133974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1" name="直線矢印コネクタ 90">
            <a:extLst>
              <a:ext uri="{FF2B5EF4-FFF2-40B4-BE49-F238E27FC236}">
                <a16:creationId xmlns:a16="http://schemas.microsoft.com/office/drawing/2014/main" id="{9DD7BECD-77A3-4A8A-B75F-4198D36EAA76}"/>
              </a:ext>
            </a:extLst>
          </p:cNvPr>
          <p:cNvCxnSpPr>
            <a:cxnSpLocks/>
          </p:cNvCxnSpPr>
          <p:nvPr/>
        </p:nvCxnSpPr>
        <p:spPr>
          <a:xfrm flipV="1">
            <a:off x="3056852" y="4568810"/>
            <a:ext cx="786422" cy="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四角形: 角を丸くする 91">
            <a:extLst>
              <a:ext uri="{FF2B5EF4-FFF2-40B4-BE49-F238E27FC236}">
                <a16:creationId xmlns:a16="http://schemas.microsoft.com/office/drawing/2014/main" id="{C41541EC-575D-4475-9F6F-8F0104BF6758}"/>
              </a:ext>
            </a:extLst>
          </p:cNvPr>
          <p:cNvSpPr/>
          <p:nvPr/>
        </p:nvSpPr>
        <p:spPr>
          <a:xfrm>
            <a:off x="5117948" y="3890927"/>
            <a:ext cx="480078" cy="133974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a:extLst>
              <a:ext uri="{FF2B5EF4-FFF2-40B4-BE49-F238E27FC236}">
                <a16:creationId xmlns:a16="http://schemas.microsoft.com/office/drawing/2014/main" id="{64B2E15F-8CD4-45DA-8D13-27FEDB1DE759}"/>
              </a:ext>
            </a:extLst>
          </p:cNvPr>
          <p:cNvCxnSpPr>
            <a:cxnSpLocks/>
          </p:cNvCxnSpPr>
          <p:nvPr/>
        </p:nvCxnSpPr>
        <p:spPr>
          <a:xfrm flipV="1">
            <a:off x="4324470" y="4560802"/>
            <a:ext cx="786422" cy="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2613936-3268-4649-993C-AE15E155A2AB}"/>
              </a:ext>
            </a:extLst>
          </p:cNvPr>
          <p:cNvCxnSpPr>
            <a:cxnSpLocks/>
          </p:cNvCxnSpPr>
          <p:nvPr/>
        </p:nvCxnSpPr>
        <p:spPr>
          <a:xfrm flipV="1">
            <a:off x="5598026" y="4554476"/>
            <a:ext cx="786422" cy="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フローチャート: 結合子 12">
            <a:extLst>
              <a:ext uri="{FF2B5EF4-FFF2-40B4-BE49-F238E27FC236}">
                <a16:creationId xmlns:a16="http://schemas.microsoft.com/office/drawing/2014/main" id="{658A1B60-2F6C-4A75-88F6-F7F030537033}"/>
              </a:ext>
            </a:extLst>
          </p:cNvPr>
          <p:cNvSpPr/>
          <p:nvPr/>
        </p:nvSpPr>
        <p:spPr>
          <a:xfrm>
            <a:off x="6384448" y="4287499"/>
            <a:ext cx="480078" cy="5049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E2889F49-62AC-405A-B9CC-DB9E65DC95C1}"/>
              </a:ext>
            </a:extLst>
          </p:cNvPr>
          <p:cNvCxnSpPr>
            <a:cxnSpLocks/>
          </p:cNvCxnSpPr>
          <p:nvPr/>
        </p:nvCxnSpPr>
        <p:spPr>
          <a:xfrm flipV="1">
            <a:off x="6864526" y="4544803"/>
            <a:ext cx="786422" cy="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8D2EF13-942C-485B-9C80-37F5C8FDF2F8}"/>
              </a:ext>
            </a:extLst>
          </p:cNvPr>
          <p:cNvSpPr txBox="1"/>
          <p:nvPr/>
        </p:nvSpPr>
        <p:spPr>
          <a:xfrm>
            <a:off x="6364716" y="4269179"/>
            <a:ext cx="480078" cy="523220"/>
          </a:xfrm>
          <a:prstGeom prst="rect">
            <a:avLst/>
          </a:prstGeom>
          <a:noFill/>
        </p:spPr>
        <p:txBody>
          <a:bodyPr wrap="square" rtlCol="0">
            <a:spAutoFit/>
          </a:bodyPr>
          <a:lstStyle/>
          <a:p>
            <a:r>
              <a:rPr kumimoji="1" lang="ja-JP" altLang="en-US" sz="2800" dirty="0"/>
              <a:t>＋</a:t>
            </a:r>
          </a:p>
        </p:txBody>
      </p:sp>
      <p:cxnSp>
        <p:nvCxnSpPr>
          <p:cNvPr id="22" name="直線コネクタ 21">
            <a:extLst>
              <a:ext uri="{FF2B5EF4-FFF2-40B4-BE49-F238E27FC236}">
                <a16:creationId xmlns:a16="http://schemas.microsoft.com/office/drawing/2014/main" id="{CAE45E09-E9D8-4AB7-8818-1D0441B257D4}"/>
              </a:ext>
            </a:extLst>
          </p:cNvPr>
          <p:cNvCxnSpPr>
            <a:cxnSpLocks/>
          </p:cNvCxnSpPr>
          <p:nvPr/>
        </p:nvCxnSpPr>
        <p:spPr>
          <a:xfrm>
            <a:off x="1709993" y="4575135"/>
            <a:ext cx="0" cy="97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2A9E2AF0-8F22-4692-A914-77BEC092E062}"/>
              </a:ext>
            </a:extLst>
          </p:cNvPr>
          <p:cNvCxnSpPr>
            <a:cxnSpLocks/>
          </p:cNvCxnSpPr>
          <p:nvPr/>
        </p:nvCxnSpPr>
        <p:spPr>
          <a:xfrm>
            <a:off x="1709993" y="5549848"/>
            <a:ext cx="49144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E42F6FD-9C0E-45E4-9C7E-79DB8652C916}"/>
              </a:ext>
            </a:extLst>
          </p:cNvPr>
          <p:cNvCxnSpPr>
            <a:cxnSpLocks/>
          </p:cNvCxnSpPr>
          <p:nvPr/>
        </p:nvCxnSpPr>
        <p:spPr>
          <a:xfrm flipV="1">
            <a:off x="6624487" y="4792399"/>
            <a:ext cx="0" cy="757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C059505-10D5-49CE-9300-18B1B2F00DE2}"/>
              </a:ext>
            </a:extLst>
          </p:cNvPr>
          <p:cNvSpPr txBox="1"/>
          <p:nvPr/>
        </p:nvSpPr>
        <p:spPr>
          <a:xfrm flipH="1">
            <a:off x="3060642" y="4130552"/>
            <a:ext cx="944881" cy="400110"/>
          </a:xfrm>
          <a:prstGeom prst="rect">
            <a:avLst/>
          </a:prstGeom>
          <a:noFill/>
        </p:spPr>
        <p:txBody>
          <a:bodyPr wrap="square" rtlCol="0">
            <a:spAutoFit/>
          </a:bodyPr>
          <a:lstStyle/>
          <a:p>
            <a:r>
              <a:rPr kumimoji="1" lang="en-US" altLang="ja-JP" sz="2000" dirty="0"/>
              <a:t>ReLU</a:t>
            </a:r>
            <a:endParaRPr kumimoji="1" lang="ja-JP" altLang="en-US" sz="2000" dirty="0"/>
          </a:p>
        </p:txBody>
      </p:sp>
      <p:sp>
        <p:nvSpPr>
          <p:cNvPr id="113" name="テキスト ボックス 112">
            <a:extLst>
              <a:ext uri="{FF2B5EF4-FFF2-40B4-BE49-F238E27FC236}">
                <a16:creationId xmlns:a16="http://schemas.microsoft.com/office/drawing/2014/main" id="{D78B6860-D4B4-4338-8C16-CA8C61608A8F}"/>
              </a:ext>
            </a:extLst>
          </p:cNvPr>
          <p:cNvSpPr txBox="1"/>
          <p:nvPr/>
        </p:nvSpPr>
        <p:spPr>
          <a:xfrm flipH="1">
            <a:off x="4340747" y="4130552"/>
            <a:ext cx="944881" cy="400110"/>
          </a:xfrm>
          <a:prstGeom prst="rect">
            <a:avLst/>
          </a:prstGeom>
          <a:noFill/>
        </p:spPr>
        <p:txBody>
          <a:bodyPr wrap="square" rtlCol="0">
            <a:spAutoFit/>
          </a:bodyPr>
          <a:lstStyle/>
          <a:p>
            <a:r>
              <a:rPr kumimoji="1" lang="en-US" altLang="ja-JP" sz="2000" dirty="0"/>
              <a:t>ReLU</a:t>
            </a:r>
            <a:endParaRPr kumimoji="1" lang="ja-JP" altLang="en-US" sz="2000" dirty="0"/>
          </a:p>
        </p:txBody>
      </p:sp>
      <p:sp>
        <p:nvSpPr>
          <p:cNvPr id="124" name="テキスト ボックス 123">
            <a:extLst>
              <a:ext uri="{FF2B5EF4-FFF2-40B4-BE49-F238E27FC236}">
                <a16:creationId xmlns:a16="http://schemas.microsoft.com/office/drawing/2014/main" id="{359CEE9A-6948-4484-BD05-7265EF77FCD5}"/>
              </a:ext>
            </a:extLst>
          </p:cNvPr>
          <p:cNvSpPr txBox="1"/>
          <p:nvPr/>
        </p:nvSpPr>
        <p:spPr>
          <a:xfrm flipH="1">
            <a:off x="6855595" y="4125265"/>
            <a:ext cx="944881" cy="400110"/>
          </a:xfrm>
          <a:prstGeom prst="rect">
            <a:avLst/>
          </a:prstGeom>
          <a:noFill/>
        </p:spPr>
        <p:txBody>
          <a:bodyPr wrap="square" rtlCol="0">
            <a:spAutoFit/>
          </a:bodyPr>
          <a:lstStyle/>
          <a:p>
            <a:r>
              <a:rPr kumimoji="1" lang="en-US" altLang="ja-JP" sz="2000" dirty="0"/>
              <a:t>ReLU</a:t>
            </a:r>
            <a:endParaRPr kumimoji="1" lang="ja-JP" altLang="en-US" sz="2000" dirty="0"/>
          </a:p>
        </p:txBody>
      </p:sp>
      <p:sp>
        <p:nvSpPr>
          <p:cNvPr id="25" name="テキスト ボックス 24">
            <a:extLst>
              <a:ext uri="{FF2B5EF4-FFF2-40B4-BE49-F238E27FC236}">
                <a16:creationId xmlns:a16="http://schemas.microsoft.com/office/drawing/2014/main" id="{79623F08-E075-44B6-81C7-34B279806168}"/>
              </a:ext>
            </a:extLst>
          </p:cNvPr>
          <p:cNvSpPr txBox="1"/>
          <p:nvPr/>
        </p:nvSpPr>
        <p:spPr>
          <a:xfrm>
            <a:off x="425151" y="6111132"/>
            <a:ext cx="1704975" cy="261610"/>
          </a:xfrm>
          <a:prstGeom prst="rect">
            <a:avLst/>
          </a:prstGeom>
          <a:noFill/>
        </p:spPr>
        <p:txBody>
          <a:bodyPr wrap="square" rtlCol="0">
            <a:spAutoFit/>
          </a:bodyPr>
          <a:lstStyle/>
          <a:p>
            <a:r>
              <a:rPr kumimoji="1" lang="en-US" altLang="ja-JP" sz="1100" dirty="0"/>
              <a:t>[</a:t>
            </a:r>
            <a:r>
              <a:rPr kumimoji="1" lang="ja-JP" altLang="en-US" sz="1100" dirty="0"/>
              <a:t>参考</a:t>
            </a:r>
            <a:r>
              <a:rPr kumimoji="1" lang="en-US" altLang="ja-JP" sz="1100" dirty="0"/>
              <a:t>]</a:t>
            </a:r>
            <a:endParaRPr kumimoji="1" lang="ja-JP" altLang="en-US" sz="1100" dirty="0"/>
          </a:p>
        </p:txBody>
      </p:sp>
      <p:sp>
        <p:nvSpPr>
          <p:cNvPr id="3" name="テキスト ボックス 2">
            <a:extLst>
              <a:ext uri="{FF2B5EF4-FFF2-40B4-BE49-F238E27FC236}">
                <a16:creationId xmlns:a16="http://schemas.microsoft.com/office/drawing/2014/main" id="{CEB8F10A-6915-4FE0-9402-00BF89AFA2E5}"/>
              </a:ext>
            </a:extLst>
          </p:cNvPr>
          <p:cNvSpPr txBox="1"/>
          <p:nvPr/>
        </p:nvSpPr>
        <p:spPr>
          <a:xfrm>
            <a:off x="573056" y="6321261"/>
            <a:ext cx="2395592" cy="276999"/>
          </a:xfrm>
          <a:prstGeom prst="rect">
            <a:avLst/>
          </a:prstGeom>
          <a:noFill/>
        </p:spPr>
        <p:txBody>
          <a:bodyPr wrap="none" rtlCol="0">
            <a:spAutoFit/>
          </a:bodyPr>
          <a:lstStyle/>
          <a:p>
            <a:r>
              <a:rPr kumimoji="1" lang="en-US" altLang="ja-JP" sz="1200" dirty="0"/>
              <a:t>https://arxiv.org/pdf/1512.03385.pdf</a:t>
            </a:r>
            <a:endParaRPr kumimoji="1" lang="ja-JP" altLang="en-US" sz="1200" dirty="0"/>
          </a:p>
        </p:txBody>
      </p:sp>
      <p:sp>
        <p:nvSpPr>
          <p:cNvPr id="6" name="テキスト ボックス 5">
            <a:extLst>
              <a:ext uri="{FF2B5EF4-FFF2-40B4-BE49-F238E27FC236}">
                <a16:creationId xmlns:a16="http://schemas.microsoft.com/office/drawing/2014/main" id="{28538577-3AEC-4228-A711-677996CF1D8C}"/>
              </a:ext>
            </a:extLst>
          </p:cNvPr>
          <p:cNvSpPr txBox="1"/>
          <p:nvPr/>
        </p:nvSpPr>
        <p:spPr>
          <a:xfrm>
            <a:off x="3289543" y="5523677"/>
            <a:ext cx="1749184" cy="370531"/>
          </a:xfrm>
          <a:prstGeom prst="rect">
            <a:avLst/>
          </a:prstGeom>
          <a:noFill/>
        </p:spPr>
        <p:txBody>
          <a:bodyPr wrap="square" rtlCol="0">
            <a:spAutoFit/>
          </a:bodyPr>
          <a:lstStyle/>
          <a:p>
            <a:r>
              <a:rPr kumimoji="1" lang="en-US" altLang="ja-JP" dirty="0"/>
              <a:t>Skip Connection</a:t>
            </a:r>
            <a:endParaRPr kumimoji="1" lang="ja-JP" altLang="en-US" dirty="0"/>
          </a:p>
        </p:txBody>
      </p:sp>
      <p:sp>
        <p:nvSpPr>
          <p:cNvPr id="4" name="テキスト ボックス 3">
            <a:extLst>
              <a:ext uri="{FF2B5EF4-FFF2-40B4-BE49-F238E27FC236}">
                <a16:creationId xmlns:a16="http://schemas.microsoft.com/office/drawing/2014/main" id="{736E4201-92B4-4BDB-B10A-A56188DB2128}"/>
              </a:ext>
            </a:extLst>
          </p:cNvPr>
          <p:cNvSpPr txBox="1"/>
          <p:nvPr/>
        </p:nvSpPr>
        <p:spPr>
          <a:xfrm>
            <a:off x="2680571" y="3892756"/>
            <a:ext cx="45719" cy="1323439"/>
          </a:xfrm>
          <a:prstGeom prst="rect">
            <a:avLst/>
          </a:prstGeom>
          <a:noFill/>
        </p:spPr>
        <p:txBody>
          <a:bodyPr wrap="square" rtlCol="0">
            <a:spAutoFit/>
          </a:bodyPr>
          <a:lstStyle/>
          <a:p>
            <a:r>
              <a:rPr kumimoji="1" lang="ja-JP" altLang="en-US" sz="1600" dirty="0">
                <a:solidFill>
                  <a:schemeClr val="bg1"/>
                </a:solidFill>
              </a:rPr>
              <a:t>畳み込み層</a:t>
            </a:r>
          </a:p>
        </p:txBody>
      </p:sp>
      <p:sp>
        <p:nvSpPr>
          <p:cNvPr id="29" name="テキスト ボックス 28">
            <a:extLst>
              <a:ext uri="{FF2B5EF4-FFF2-40B4-BE49-F238E27FC236}">
                <a16:creationId xmlns:a16="http://schemas.microsoft.com/office/drawing/2014/main" id="{5E0ADF23-D8B6-4ECF-8F1E-CFAC835C874F}"/>
              </a:ext>
            </a:extLst>
          </p:cNvPr>
          <p:cNvSpPr txBox="1"/>
          <p:nvPr/>
        </p:nvSpPr>
        <p:spPr>
          <a:xfrm>
            <a:off x="3961914" y="3892756"/>
            <a:ext cx="45719" cy="1323439"/>
          </a:xfrm>
          <a:prstGeom prst="rect">
            <a:avLst/>
          </a:prstGeom>
          <a:noFill/>
        </p:spPr>
        <p:txBody>
          <a:bodyPr wrap="square" rtlCol="0">
            <a:spAutoFit/>
          </a:bodyPr>
          <a:lstStyle/>
          <a:p>
            <a:r>
              <a:rPr kumimoji="1" lang="ja-JP" altLang="en-US" sz="1600" dirty="0">
                <a:solidFill>
                  <a:schemeClr val="bg1"/>
                </a:solidFill>
              </a:rPr>
              <a:t>畳み込み層</a:t>
            </a:r>
          </a:p>
        </p:txBody>
      </p:sp>
      <p:sp>
        <p:nvSpPr>
          <p:cNvPr id="31" name="テキスト ボックス 30">
            <a:extLst>
              <a:ext uri="{FF2B5EF4-FFF2-40B4-BE49-F238E27FC236}">
                <a16:creationId xmlns:a16="http://schemas.microsoft.com/office/drawing/2014/main" id="{CF59CF68-92EF-4624-894C-1F803603F68C}"/>
              </a:ext>
            </a:extLst>
          </p:cNvPr>
          <p:cNvSpPr txBox="1"/>
          <p:nvPr/>
        </p:nvSpPr>
        <p:spPr>
          <a:xfrm>
            <a:off x="5226916" y="3892756"/>
            <a:ext cx="45719" cy="1323439"/>
          </a:xfrm>
          <a:prstGeom prst="rect">
            <a:avLst/>
          </a:prstGeom>
          <a:noFill/>
        </p:spPr>
        <p:txBody>
          <a:bodyPr wrap="square" rtlCol="0">
            <a:spAutoFit/>
          </a:bodyPr>
          <a:lstStyle/>
          <a:p>
            <a:r>
              <a:rPr kumimoji="1" lang="ja-JP" altLang="en-US" sz="1600" dirty="0">
                <a:solidFill>
                  <a:schemeClr val="bg1"/>
                </a:solidFill>
              </a:rPr>
              <a:t>畳み込み層</a:t>
            </a:r>
          </a:p>
        </p:txBody>
      </p:sp>
    </p:spTree>
    <p:extLst>
      <p:ext uri="{BB962C8B-B14F-4D97-AF65-F5344CB8AC3E}">
        <p14:creationId xmlns:p14="http://schemas.microsoft.com/office/powerpoint/2010/main" val="105185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11</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bg1">
                    <a:lumMod val="75000"/>
                  </a:schemeClr>
                </a:solidFill>
              </a:rPr>
              <a:t>・はじめに</a:t>
            </a:r>
            <a:endParaRPr kumimoji="1" lang="en-US" altLang="ja-JP" sz="2800" dirty="0">
              <a:solidFill>
                <a:schemeClr val="bg1">
                  <a:lumMod val="75000"/>
                </a:schemeClr>
              </a:solidFill>
            </a:endParaRPr>
          </a:p>
          <a:p>
            <a:r>
              <a:rPr kumimoji="1" lang="ja-JP" altLang="en-US" sz="2800" dirty="0">
                <a:solidFill>
                  <a:schemeClr val="bg1">
                    <a:lumMod val="75000"/>
                  </a:schemeClr>
                </a:solidFill>
              </a:rPr>
              <a:t>・要素技術</a:t>
            </a:r>
            <a:endParaRPr kumimoji="1" lang="en-US" altLang="ja-JP" sz="2800" dirty="0">
              <a:solidFill>
                <a:schemeClr val="bg1">
                  <a:lumMod val="75000"/>
                </a:schemeClr>
              </a:solidFill>
            </a:endParaRPr>
          </a:p>
          <a:p>
            <a:r>
              <a:rPr kumimoji="1" lang="ja-JP" altLang="en-US" sz="2800" dirty="0">
                <a:solidFill>
                  <a:schemeClr val="accent2">
                    <a:lumMod val="75000"/>
                  </a:schemeClr>
                </a:solidFill>
              </a:rPr>
              <a:t>・データセット</a:t>
            </a:r>
            <a:endParaRPr kumimoji="1" lang="en-US" altLang="ja-JP" sz="2800" dirty="0">
              <a:solidFill>
                <a:schemeClr val="accent2">
                  <a:lumMod val="75000"/>
                </a:schemeClr>
              </a:solidFill>
            </a:endParaRPr>
          </a:p>
          <a:p>
            <a:r>
              <a:rPr kumimoji="1" lang="ja-JP" altLang="en-US" sz="2800" dirty="0">
                <a:solidFill>
                  <a:schemeClr val="bg1">
                    <a:lumMod val="75000"/>
                  </a:schemeClr>
                </a:solidFill>
              </a:rPr>
              <a:t>・予備実験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198833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12</a:t>
            </a:fld>
            <a:endParaRPr kumimoji="1" lang="ja-JP" altLang="en-US" sz="3200" dirty="0"/>
          </a:p>
        </p:txBody>
      </p:sp>
      <p:pic>
        <p:nvPicPr>
          <p:cNvPr id="4" name="図 3">
            <a:extLst>
              <a:ext uri="{FF2B5EF4-FFF2-40B4-BE49-F238E27FC236}">
                <a16:creationId xmlns:a16="http://schemas.microsoft.com/office/drawing/2014/main" id="{1B41A755-621B-4154-BCB8-40A69B2E5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90" y="2695904"/>
            <a:ext cx="6176683" cy="2049380"/>
          </a:xfrm>
          <a:prstGeom prst="rect">
            <a:avLst/>
          </a:prstGeom>
        </p:spPr>
      </p:pic>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本実験で使用した星座</a:t>
            </a:r>
          </a:p>
          <a:p>
            <a:endParaRPr lang="ja-JP" altLang="en-US" sz="3200" dirty="0"/>
          </a:p>
        </p:txBody>
      </p:sp>
      <p:sp>
        <p:nvSpPr>
          <p:cNvPr id="8" name="テキスト ボックス 7">
            <a:extLst>
              <a:ext uri="{FF2B5EF4-FFF2-40B4-BE49-F238E27FC236}">
                <a16:creationId xmlns:a16="http://schemas.microsoft.com/office/drawing/2014/main" id="{898F1CB5-7EF1-4E23-B290-6DB207346AC1}"/>
              </a:ext>
            </a:extLst>
          </p:cNvPr>
          <p:cNvSpPr txBox="1"/>
          <p:nvPr/>
        </p:nvSpPr>
        <p:spPr>
          <a:xfrm>
            <a:off x="6699976" y="4722591"/>
            <a:ext cx="1244600" cy="369332"/>
          </a:xfrm>
          <a:prstGeom prst="rect">
            <a:avLst/>
          </a:prstGeom>
          <a:noFill/>
        </p:spPr>
        <p:txBody>
          <a:bodyPr wrap="square" rtlCol="0">
            <a:spAutoFit/>
          </a:bodyPr>
          <a:lstStyle/>
          <a:p>
            <a:r>
              <a:rPr kumimoji="1" lang="ja-JP" altLang="en-US" dirty="0"/>
              <a:t>計 </a:t>
            </a:r>
            <a:r>
              <a:rPr kumimoji="1" lang="en-US" altLang="ja-JP" dirty="0"/>
              <a:t>15 </a:t>
            </a:r>
            <a:r>
              <a:rPr kumimoji="1" lang="ja-JP" altLang="en-US" dirty="0"/>
              <a:t>星座</a:t>
            </a:r>
          </a:p>
        </p:txBody>
      </p:sp>
    </p:spTree>
    <p:extLst>
      <p:ext uri="{BB962C8B-B14F-4D97-AF65-F5344CB8AC3E}">
        <p14:creationId xmlns:p14="http://schemas.microsoft.com/office/powerpoint/2010/main" val="221993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13</a:t>
            </a:fld>
            <a:endParaRPr kumimoji="1" lang="ja-JP" altLang="en-US" sz="3200" dirty="0"/>
          </a:p>
        </p:txBody>
      </p:sp>
      <p:pic>
        <p:nvPicPr>
          <p:cNvPr id="4" name="図 3">
            <a:extLst>
              <a:ext uri="{FF2B5EF4-FFF2-40B4-BE49-F238E27FC236}">
                <a16:creationId xmlns:a16="http://schemas.microsoft.com/office/drawing/2014/main" id="{1B41A755-621B-4154-BCB8-40A69B2E5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590" y="2695904"/>
            <a:ext cx="6176683" cy="2049380"/>
          </a:xfrm>
          <a:prstGeom prst="rect">
            <a:avLst/>
          </a:prstGeom>
        </p:spPr>
      </p:pic>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本実験で使用した星座</a:t>
            </a:r>
          </a:p>
          <a:p>
            <a:endParaRPr lang="ja-JP" altLang="en-US" sz="3200" dirty="0"/>
          </a:p>
        </p:txBody>
      </p:sp>
      <p:sp>
        <p:nvSpPr>
          <p:cNvPr id="6" name="矢印: 右 5">
            <a:extLst>
              <a:ext uri="{FF2B5EF4-FFF2-40B4-BE49-F238E27FC236}">
                <a16:creationId xmlns:a16="http://schemas.microsoft.com/office/drawing/2014/main" id="{14ECE171-4DE8-45E3-A459-AB01DE833C01}"/>
              </a:ext>
            </a:extLst>
          </p:cNvPr>
          <p:cNvSpPr/>
          <p:nvPr/>
        </p:nvSpPr>
        <p:spPr>
          <a:xfrm>
            <a:off x="1382668" y="5265184"/>
            <a:ext cx="5143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40D8158-68E6-4FB6-AF52-F09B25FF27BB}"/>
              </a:ext>
            </a:extLst>
          </p:cNvPr>
          <p:cNvSpPr txBox="1"/>
          <p:nvPr/>
        </p:nvSpPr>
        <p:spPr>
          <a:xfrm>
            <a:off x="1962439" y="5290068"/>
            <a:ext cx="5610225" cy="369332"/>
          </a:xfrm>
          <a:prstGeom prst="rect">
            <a:avLst/>
          </a:prstGeom>
          <a:noFill/>
        </p:spPr>
        <p:txBody>
          <a:bodyPr wrap="square" rtlCol="0">
            <a:spAutoFit/>
          </a:bodyPr>
          <a:lstStyle/>
          <a:p>
            <a:r>
              <a:rPr kumimoji="1" lang="ja-JP" altLang="en-US" dirty="0"/>
              <a:t>モデルの学習に十分な枚数の画像を集められない</a:t>
            </a:r>
          </a:p>
        </p:txBody>
      </p:sp>
      <p:sp>
        <p:nvSpPr>
          <p:cNvPr id="8" name="矢印: 右 7">
            <a:extLst>
              <a:ext uri="{FF2B5EF4-FFF2-40B4-BE49-F238E27FC236}">
                <a16:creationId xmlns:a16="http://schemas.microsoft.com/office/drawing/2014/main" id="{84E7B18B-7140-459B-9B65-A3258774C283}"/>
              </a:ext>
            </a:extLst>
          </p:cNvPr>
          <p:cNvSpPr/>
          <p:nvPr/>
        </p:nvSpPr>
        <p:spPr>
          <a:xfrm>
            <a:off x="1382668" y="5866625"/>
            <a:ext cx="5143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547D7FE-E12A-4EC3-AB68-C3350B57E8FF}"/>
              </a:ext>
            </a:extLst>
          </p:cNvPr>
          <p:cNvSpPr txBox="1"/>
          <p:nvPr/>
        </p:nvSpPr>
        <p:spPr>
          <a:xfrm>
            <a:off x="1962438" y="5866625"/>
            <a:ext cx="5610225" cy="369332"/>
          </a:xfrm>
          <a:prstGeom prst="rect">
            <a:avLst/>
          </a:prstGeom>
          <a:noFill/>
        </p:spPr>
        <p:txBody>
          <a:bodyPr wrap="square" rtlCol="0">
            <a:spAutoFit/>
          </a:bodyPr>
          <a:lstStyle/>
          <a:p>
            <a:r>
              <a:rPr kumimoji="1" lang="ja-JP" altLang="en-US" dirty="0"/>
              <a:t>独自のデータセットを作成</a:t>
            </a:r>
          </a:p>
        </p:txBody>
      </p:sp>
      <p:sp>
        <p:nvSpPr>
          <p:cNvPr id="10" name="テキスト ボックス 9">
            <a:extLst>
              <a:ext uri="{FF2B5EF4-FFF2-40B4-BE49-F238E27FC236}">
                <a16:creationId xmlns:a16="http://schemas.microsoft.com/office/drawing/2014/main" id="{E8FA2F7A-E4EA-44A9-9F3F-03B2630C4D28}"/>
              </a:ext>
            </a:extLst>
          </p:cNvPr>
          <p:cNvSpPr txBox="1"/>
          <p:nvPr/>
        </p:nvSpPr>
        <p:spPr>
          <a:xfrm>
            <a:off x="6699976" y="4722591"/>
            <a:ext cx="1244600" cy="369332"/>
          </a:xfrm>
          <a:prstGeom prst="rect">
            <a:avLst/>
          </a:prstGeom>
          <a:noFill/>
        </p:spPr>
        <p:txBody>
          <a:bodyPr wrap="square" rtlCol="0">
            <a:spAutoFit/>
          </a:bodyPr>
          <a:lstStyle/>
          <a:p>
            <a:r>
              <a:rPr kumimoji="1" lang="ja-JP" altLang="en-US" dirty="0"/>
              <a:t>計 </a:t>
            </a:r>
            <a:r>
              <a:rPr kumimoji="1" lang="en-US" altLang="ja-JP" dirty="0"/>
              <a:t>15 </a:t>
            </a:r>
            <a:r>
              <a:rPr kumimoji="1" lang="ja-JP" altLang="en-US" dirty="0"/>
              <a:t>星座</a:t>
            </a:r>
          </a:p>
        </p:txBody>
      </p:sp>
    </p:spTree>
    <p:extLst>
      <p:ext uri="{BB962C8B-B14F-4D97-AF65-F5344CB8AC3E}">
        <p14:creationId xmlns:p14="http://schemas.microsoft.com/office/powerpoint/2010/main" val="81442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14</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sp>
        <p:nvSpPr>
          <p:cNvPr id="7" name="テキスト ボックス 6">
            <a:extLst>
              <a:ext uri="{FF2B5EF4-FFF2-40B4-BE49-F238E27FC236}">
                <a16:creationId xmlns:a16="http://schemas.microsoft.com/office/drawing/2014/main" id="{0AA62137-4C90-459A-8594-01DA2AD818B8}"/>
              </a:ext>
            </a:extLst>
          </p:cNvPr>
          <p:cNvSpPr txBox="1"/>
          <p:nvPr/>
        </p:nvSpPr>
        <p:spPr>
          <a:xfrm>
            <a:off x="917470" y="3944456"/>
            <a:ext cx="7309059" cy="461665"/>
          </a:xfrm>
          <a:prstGeom prst="rect">
            <a:avLst/>
          </a:prstGeom>
          <a:noFill/>
        </p:spPr>
        <p:txBody>
          <a:bodyPr wrap="square" rtlCol="0">
            <a:spAutoFit/>
          </a:bodyPr>
          <a:lstStyle/>
          <a:p>
            <a:r>
              <a:rPr kumimoji="1" lang="ja-JP" altLang="en-US" sz="2400" dirty="0"/>
              <a:t>視等級が </a:t>
            </a:r>
            <a:r>
              <a:rPr kumimoji="1" lang="en-US" altLang="ja-JP" sz="2400" dirty="0"/>
              <a:t>7.0 </a:t>
            </a:r>
            <a:r>
              <a:rPr kumimoji="1" lang="ja-JP" altLang="en-US" sz="2400" dirty="0"/>
              <a:t>未満の計 </a:t>
            </a:r>
            <a:r>
              <a:rPr kumimoji="1" lang="en-US" altLang="ja-JP" sz="2400" dirty="0"/>
              <a:t>150404 </a:t>
            </a:r>
            <a:r>
              <a:rPr kumimoji="1" lang="ja-JP" altLang="en-US" sz="2400" dirty="0"/>
              <a:t>個の星のデータを獲得</a:t>
            </a:r>
          </a:p>
        </p:txBody>
      </p:sp>
      <p:cxnSp>
        <p:nvCxnSpPr>
          <p:cNvPr id="9" name="直線矢印コネクタ 8">
            <a:extLst>
              <a:ext uri="{FF2B5EF4-FFF2-40B4-BE49-F238E27FC236}">
                <a16:creationId xmlns:a16="http://schemas.microsoft.com/office/drawing/2014/main" id="{9BCD4473-FFEB-4CAE-93AA-091BCCE9620B}"/>
              </a:ext>
            </a:extLst>
          </p:cNvPr>
          <p:cNvCxnSpPr>
            <a:cxnSpLocks/>
          </p:cNvCxnSpPr>
          <p:nvPr/>
        </p:nvCxnSpPr>
        <p:spPr>
          <a:xfrm>
            <a:off x="4572000" y="3219450"/>
            <a:ext cx="0" cy="677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33DCF51-8E63-4B2B-88D6-471500126C2F}"/>
              </a:ext>
            </a:extLst>
          </p:cNvPr>
          <p:cNvSpPr txBox="1"/>
          <p:nvPr/>
        </p:nvSpPr>
        <p:spPr>
          <a:xfrm>
            <a:off x="714457" y="5035847"/>
            <a:ext cx="7715083" cy="400110"/>
          </a:xfrm>
          <a:prstGeom prst="rect">
            <a:avLst/>
          </a:prstGeom>
          <a:noFill/>
        </p:spPr>
        <p:txBody>
          <a:bodyPr wrap="square" rtlCol="0">
            <a:spAutoFit/>
          </a:bodyPr>
          <a:lstStyle/>
          <a:p>
            <a:r>
              <a:rPr kumimoji="1" lang="en-US" altLang="ja-JP" sz="2000" dirty="0"/>
              <a:t>※</a:t>
            </a:r>
            <a:r>
              <a:rPr kumimoji="1" lang="ja-JP" altLang="en-US" sz="2000" dirty="0"/>
              <a:t>視等級 </a:t>
            </a:r>
            <a:r>
              <a:rPr kumimoji="1" lang="en-US" altLang="ja-JP" sz="2000" dirty="0"/>
              <a:t>… </a:t>
            </a:r>
            <a:r>
              <a:rPr kumimoji="1" lang="ja-JP" altLang="en-US" sz="2000" dirty="0"/>
              <a:t>肉眼または望遠鏡で見た天体の明るさから決めた等級</a:t>
            </a:r>
          </a:p>
        </p:txBody>
      </p:sp>
    </p:spTree>
    <p:extLst>
      <p:ext uri="{BB962C8B-B14F-4D97-AF65-F5344CB8AC3E}">
        <p14:creationId xmlns:p14="http://schemas.microsoft.com/office/powerpoint/2010/main" val="2222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15</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4285850671"/>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8" name="テキスト ボックス 7">
            <a:extLst>
              <a:ext uri="{FF2B5EF4-FFF2-40B4-BE49-F238E27FC236}">
                <a16:creationId xmlns:a16="http://schemas.microsoft.com/office/drawing/2014/main" id="{B7A98C9C-349C-45EF-AC0E-A438EE76B153}"/>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pic>
        <p:nvPicPr>
          <p:cNvPr id="9" name="図 8">
            <a:extLst>
              <a:ext uri="{FF2B5EF4-FFF2-40B4-BE49-F238E27FC236}">
                <a16:creationId xmlns:a16="http://schemas.microsoft.com/office/drawing/2014/main" id="{E6C7DDC9-CB47-4214-9F8A-12BEA5ED2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111" y="4993682"/>
            <a:ext cx="1676923" cy="1678051"/>
          </a:xfrm>
          <a:prstGeom prst="rect">
            <a:avLst/>
          </a:prstGeom>
        </p:spPr>
      </p:pic>
      <p:sp>
        <p:nvSpPr>
          <p:cNvPr id="10" name="楕円 9">
            <a:extLst>
              <a:ext uri="{FF2B5EF4-FFF2-40B4-BE49-F238E27FC236}">
                <a16:creationId xmlns:a16="http://schemas.microsoft.com/office/drawing/2014/main" id="{5AC22419-EFCF-4AF0-B9BA-1F6093C1357C}"/>
              </a:ext>
            </a:extLst>
          </p:cNvPr>
          <p:cNvSpPr/>
          <p:nvPr/>
        </p:nvSpPr>
        <p:spPr>
          <a:xfrm>
            <a:off x="1439334" y="4993682"/>
            <a:ext cx="418042" cy="433985"/>
          </a:xfrm>
          <a:prstGeom prst="ellipse">
            <a:avLst/>
          </a:prstGeom>
          <a:solidFill>
            <a:schemeClr val="bg1">
              <a:alpha val="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0795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16</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2486153531"/>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4" name="四角形: 角を丸くする 3">
            <a:extLst>
              <a:ext uri="{FF2B5EF4-FFF2-40B4-BE49-F238E27FC236}">
                <a16:creationId xmlns:a16="http://schemas.microsoft.com/office/drawing/2014/main" id="{381756B4-74BB-4CFE-8E8F-B1A07494716C}"/>
              </a:ext>
            </a:extLst>
          </p:cNvPr>
          <p:cNvSpPr/>
          <p:nvPr/>
        </p:nvSpPr>
        <p:spPr>
          <a:xfrm>
            <a:off x="951524" y="3894598"/>
            <a:ext cx="1601175"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6279B60-D251-4F23-A8AA-266EDCE30B54}"/>
              </a:ext>
            </a:extLst>
          </p:cNvPr>
          <p:cNvSpPr/>
          <p:nvPr/>
        </p:nvSpPr>
        <p:spPr>
          <a:xfrm>
            <a:off x="1518748" y="4798345"/>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FF08BDA-864B-4BC8-9907-C976203EB04A}"/>
              </a:ext>
            </a:extLst>
          </p:cNvPr>
          <p:cNvSpPr txBox="1"/>
          <p:nvPr/>
        </p:nvSpPr>
        <p:spPr>
          <a:xfrm>
            <a:off x="833479" y="5454538"/>
            <a:ext cx="6138822" cy="400110"/>
          </a:xfrm>
          <a:prstGeom prst="rect">
            <a:avLst/>
          </a:prstGeom>
          <a:noFill/>
        </p:spPr>
        <p:txBody>
          <a:bodyPr wrap="square" rtlCol="0">
            <a:spAutoFit/>
          </a:bodyPr>
          <a:lstStyle/>
          <a:p>
            <a:r>
              <a:rPr kumimoji="1" lang="ja-JP" altLang="en-US" sz="2000" dirty="0"/>
              <a:t>各星に割り当てられたヒッパルコス星表固有の番号</a:t>
            </a:r>
          </a:p>
        </p:txBody>
      </p:sp>
      <p:sp>
        <p:nvSpPr>
          <p:cNvPr id="10" name="テキスト ボックス 9">
            <a:extLst>
              <a:ext uri="{FF2B5EF4-FFF2-40B4-BE49-F238E27FC236}">
                <a16:creationId xmlns:a16="http://schemas.microsoft.com/office/drawing/2014/main" id="{9D866123-AEDC-405F-9C06-28173BAFC7D1}"/>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Tree>
    <p:extLst>
      <p:ext uri="{BB962C8B-B14F-4D97-AF65-F5344CB8AC3E}">
        <p14:creationId xmlns:p14="http://schemas.microsoft.com/office/powerpoint/2010/main" val="73933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17</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1606235963"/>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4" name="四角形: 角を丸くする 3">
            <a:extLst>
              <a:ext uri="{FF2B5EF4-FFF2-40B4-BE49-F238E27FC236}">
                <a16:creationId xmlns:a16="http://schemas.microsoft.com/office/drawing/2014/main" id="{381756B4-74BB-4CFE-8E8F-B1A07494716C}"/>
              </a:ext>
            </a:extLst>
          </p:cNvPr>
          <p:cNvSpPr/>
          <p:nvPr/>
        </p:nvSpPr>
        <p:spPr>
          <a:xfrm>
            <a:off x="2347466" y="3893645"/>
            <a:ext cx="3043684"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2E16EDB-D825-467A-AD6B-5C04717B3048}"/>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Tree>
    <p:extLst>
      <p:ext uri="{BB962C8B-B14F-4D97-AF65-F5344CB8AC3E}">
        <p14:creationId xmlns:p14="http://schemas.microsoft.com/office/powerpoint/2010/main" val="142170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18</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1891336833"/>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4" name="四角形: 角を丸くする 3">
            <a:extLst>
              <a:ext uri="{FF2B5EF4-FFF2-40B4-BE49-F238E27FC236}">
                <a16:creationId xmlns:a16="http://schemas.microsoft.com/office/drawing/2014/main" id="{381756B4-74BB-4CFE-8E8F-B1A07494716C}"/>
              </a:ext>
            </a:extLst>
          </p:cNvPr>
          <p:cNvSpPr/>
          <p:nvPr/>
        </p:nvSpPr>
        <p:spPr>
          <a:xfrm>
            <a:off x="2347466" y="3893645"/>
            <a:ext cx="3043684"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6279B60-D251-4F23-A8AA-266EDCE30B54}"/>
              </a:ext>
            </a:extLst>
          </p:cNvPr>
          <p:cNvSpPr/>
          <p:nvPr/>
        </p:nvSpPr>
        <p:spPr>
          <a:xfrm>
            <a:off x="3635945" y="4798345"/>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FF08BDA-864B-4BC8-9907-C976203EB04A}"/>
                  </a:ext>
                </a:extLst>
              </p:cNvPr>
              <p:cNvSpPr txBox="1"/>
              <p:nvPr/>
            </p:nvSpPr>
            <p:spPr>
              <a:xfrm>
                <a:off x="2814434" y="5450270"/>
                <a:ext cx="2109746" cy="52758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𝛼</m:t>
                    </m:r>
                  </m:oMath>
                </a14:m>
                <a:r>
                  <a:rPr kumimoji="1" lang="en-US" altLang="ja-JP" sz="2000" dirty="0"/>
                  <a:t> = </a:t>
                </a:r>
                <a14:m>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88.79287161 </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 </m:t>
                        </m:r>
                        <m:r>
                          <a:rPr kumimoji="1" lang="ja-JP" altLang="en-US" sz="2000" b="0" i="1" smtClean="0">
                            <a:latin typeface="Cambria Math" panose="02040503050406030204" pitchFamily="18" charset="0"/>
                          </a:rPr>
                          <m:t>𝜋</m:t>
                        </m:r>
                      </m:num>
                      <m:den>
                        <m:r>
                          <a:rPr kumimoji="1" lang="en-US" altLang="ja-JP" sz="2000" b="0" i="1" smtClean="0">
                            <a:latin typeface="Cambria Math" panose="02040503050406030204" pitchFamily="18" charset="0"/>
                          </a:rPr>
                          <m:t>180</m:t>
                        </m:r>
                      </m:den>
                    </m:f>
                  </m:oMath>
                </a14:m>
                <a:endParaRPr kumimoji="1" lang="ja-JP" altLang="en-US" sz="2000" dirty="0"/>
              </a:p>
            </p:txBody>
          </p:sp>
        </mc:Choice>
        <mc:Fallback xmlns="">
          <p:sp>
            <p:nvSpPr>
              <p:cNvPr id="9" name="テキスト ボックス 8">
                <a:extLst>
                  <a:ext uri="{FF2B5EF4-FFF2-40B4-BE49-F238E27FC236}">
                    <a16:creationId xmlns:a16="http://schemas.microsoft.com/office/drawing/2014/main" id="{3FF08BDA-864B-4BC8-9907-C976203EB04A}"/>
                  </a:ext>
                </a:extLst>
              </p:cNvPr>
              <p:cNvSpPr txBox="1">
                <a:spLocks noRot="1" noChangeAspect="1" noMove="1" noResize="1" noEditPoints="1" noAdjustHandles="1" noChangeArrowheads="1" noChangeShapeType="1" noTextEdit="1"/>
              </p:cNvSpPr>
              <p:nvPr/>
            </p:nvSpPr>
            <p:spPr>
              <a:xfrm>
                <a:off x="2814434" y="5450270"/>
                <a:ext cx="2109746" cy="527580"/>
              </a:xfrm>
              <a:prstGeom prst="rect">
                <a:avLst/>
              </a:prstGeom>
              <a:blipFill>
                <a:blip r:embed="rId3"/>
                <a:stretch>
                  <a:fillRect b="-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4D5F2A7-568A-4C61-98A4-F988E07AA3ED}"/>
                  </a:ext>
                </a:extLst>
              </p:cNvPr>
              <p:cNvSpPr txBox="1"/>
              <p:nvPr/>
            </p:nvSpPr>
            <p:spPr>
              <a:xfrm>
                <a:off x="2814434" y="6050303"/>
                <a:ext cx="2109746" cy="529697"/>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𝛿</m:t>
                    </m:r>
                  </m:oMath>
                </a14:m>
                <a:r>
                  <a:rPr kumimoji="1" lang="en-US" altLang="ja-JP" sz="2000" dirty="0"/>
                  <a:t> = </a:t>
                </a:r>
                <a14:m>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7.40703634 </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 </m:t>
                        </m:r>
                        <m:r>
                          <a:rPr kumimoji="1" lang="ja-JP" altLang="en-US" sz="2000" b="0" i="1" smtClean="0">
                            <a:latin typeface="Cambria Math" panose="02040503050406030204" pitchFamily="18" charset="0"/>
                          </a:rPr>
                          <m:t>𝜋</m:t>
                        </m:r>
                      </m:num>
                      <m:den>
                        <m:r>
                          <a:rPr kumimoji="1" lang="en-US" altLang="ja-JP" sz="2000" b="0" i="1" smtClean="0">
                            <a:latin typeface="Cambria Math" panose="02040503050406030204" pitchFamily="18" charset="0"/>
                          </a:rPr>
                          <m:t>180</m:t>
                        </m:r>
                      </m:den>
                    </m:f>
                  </m:oMath>
                </a14:m>
                <a:endParaRPr kumimoji="1" lang="ja-JP" altLang="en-US" sz="2000" dirty="0"/>
              </a:p>
            </p:txBody>
          </p:sp>
        </mc:Choice>
        <mc:Fallback xmlns="">
          <p:sp>
            <p:nvSpPr>
              <p:cNvPr id="10" name="テキスト ボックス 9">
                <a:extLst>
                  <a:ext uri="{FF2B5EF4-FFF2-40B4-BE49-F238E27FC236}">
                    <a16:creationId xmlns:a16="http://schemas.microsoft.com/office/drawing/2014/main" id="{E4D5F2A7-568A-4C61-98A4-F988E07AA3ED}"/>
                  </a:ext>
                </a:extLst>
              </p:cNvPr>
              <p:cNvSpPr txBox="1">
                <a:spLocks noRot="1" noChangeAspect="1" noMove="1" noResize="1" noEditPoints="1" noAdjustHandles="1" noChangeArrowheads="1" noChangeShapeType="1" noTextEdit="1"/>
              </p:cNvSpPr>
              <p:nvPr/>
            </p:nvSpPr>
            <p:spPr>
              <a:xfrm>
                <a:off x="2814434" y="6050303"/>
                <a:ext cx="2109746" cy="529697"/>
              </a:xfrm>
              <a:prstGeom prst="rect">
                <a:avLst/>
              </a:prstGeom>
              <a:blipFill>
                <a:blip r:embed="rId4"/>
                <a:stretch>
                  <a:fillRect b="-814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5D2542B-51C5-4AF0-A0ED-3D9EEF1EC984}"/>
              </a:ext>
            </a:extLst>
          </p:cNvPr>
          <p:cNvSpPr txBox="1"/>
          <p:nvPr/>
        </p:nvSpPr>
        <p:spPr>
          <a:xfrm>
            <a:off x="4102670" y="4875642"/>
            <a:ext cx="1736175" cy="369332"/>
          </a:xfrm>
          <a:prstGeom prst="rect">
            <a:avLst/>
          </a:prstGeom>
          <a:noFill/>
        </p:spPr>
        <p:txBody>
          <a:bodyPr wrap="square" rtlCol="0">
            <a:spAutoFit/>
          </a:bodyPr>
          <a:lstStyle/>
          <a:p>
            <a:r>
              <a:rPr kumimoji="1" lang="ja-JP" altLang="en-US" dirty="0"/>
              <a:t>ラジアン表記</a:t>
            </a:r>
          </a:p>
        </p:txBody>
      </p:sp>
      <p:sp>
        <p:nvSpPr>
          <p:cNvPr id="13" name="テキスト ボックス 12">
            <a:extLst>
              <a:ext uri="{FF2B5EF4-FFF2-40B4-BE49-F238E27FC236}">
                <a16:creationId xmlns:a16="http://schemas.microsoft.com/office/drawing/2014/main" id="{52E16EDB-D825-467A-AD6B-5C04717B3048}"/>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Tree>
    <p:extLst>
      <p:ext uri="{BB962C8B-B14F-4D97-AF65-F5344CB8AC3E}">
        <p14:creationId xmlns:p14="http://schemas.microsoft.com/office/powerpoint/2010/main" val="1707140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19</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3336883966"/>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4" name="四角形: 角を丸くする 3">
            <a:extLst>
              <a:ext uri="{FF2B5EF4-FFF2-40B4-BE49-F238E27FC236}">
                <a16:creationId xmlns:a16="http://schemas.microsoft.com/office/drawing/2014/main" id="{381756B4-74BB-4CFE-8E8F-B1A07494716C}"/>
              </a:ext>
            </a:extLst>
          </p:cNvPr>
          <p:cNvSpPr/>
          <p:nvPr/>
        </p:nvSpPr>
        <p:spPr>
          <a:xfrm>
            <a:off x="2347466" y="3893645"/>
            <a:ext cx="3043684"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6279B60-D251-4F23-A8AA-266EDCE30B54}"/>
              </a:ext>
            </a:extLst>
          </p:cNvPr>
          <p:cNvSpPr/>
          <p:nvPr/>
        </p:nvSpPr>
        <p:spPr>
          <a:xfrm>
            <a:off x="3635945" y="4798345"/>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03268C6-8282-4107-8540-C3BD91FEEC4D}"/>
                  </a:ext>
                </a:extLst>
              </p:cNvPr>
              <p:cNvSpPr txBox="1"/>
              <p:nvPr/>
            </p:nvSpPr>
            <p:spPr>
              <a:xfrm>
                <a:off x="2706200" y="5361437"/>
                <a:ext cx="2792939" cy="400110"/>
              </a:xfrm>
              <a:prstGeom prst="rect">
                <a:avLst/>
              </a:prstGeom>
              <a:noFill/>
            </p:spPr>
            <p:txBody>
              <a:bodyPr wrap="square" rtlCol="0">
                <a:spAutoFit/>
              </a:bodyPr>
              <a:lstStyle/>
              <a:p>
                <a:r>
                  <a:rPr kumimoji="1" lang="en-US" altLang="ja-JP" sz="2000" i="1" dirty="0">
                    <a:latin typeface="Times New Roman" panose="02020603050405020304" pitchFamily="18" charset="0"/>
                    <a:cs typeface="Times New Roman" panose="02020603050405020304" pitchFamily="18" charset="0"/>
                  </a:rPr>
                  <a:t>x </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r </a:t>
                </a:r>
                <a:r>
                  <a:rPr kumimoji="1" lang="en-US" altLang="ja-JP" sz="2000" dirty="0">
                    <a:latin typeface="Times New Roman" panose="02020603050405020304" pitchFamily="18" charset="0"/>
                    <a:cs typeface="Times New Roman" panose="02020603050405020304" pitchFamily="18" charset="0"/>
                  </a:rPr>
                  <a:t>cos (</a:t>
                </a:r>
                <a14:m>
                  <m:oMath xmlns:m="http://schemas.openxmlformats.org/officeDocument/2006/math">
                    <m:r>
                      <a:rPr kumimoji="1" lang="ja-JP" altLang="en-US" sz="2000" i="1" smtClean="0">
                        <a:latin typeface="Cambria Math" panose="02040503050406030204" pitchFamily="18" charset="0"/>
                      </a:rPr>
                      <m:t>𝛼</m:t>
                    </m:r>
                  </m:oMath>
                </a14:m>
                <a:r>
                  <a:rPr kumimoji="1" lang="en-US" altLang="ja-JP" sz="2000" dirty="0">
                    <a:latin typeface="Times New Roman" panose="02020603050405020304" pitchFamily="18" charset="0"/>
                    <a:cs typeface="Times New Roman" panose="02020603050405020304" pitchFamily="18" charset="0"/>
                  </a:rPr>
                  <a:t>) cos(</a:t>
                </a:r>
                <a14:m>
                  <m:oMath xmlns:m="http://schemas.openxmlformats.org/officeDocument/2006/math">
                    <m:r>
                      <a:rPr kumimoji="1" lang="ja-JP" altLang="en-US" sz="2000" i="1">
                        <a:latin typeface="Cambria Math" panose="02040503050406030204" pitchFamily="18" charset="0"/>
                      </a:rPr>
                      <m:t>𝛿</m:t>
                    </m:r>
                  </m:oMath>
                </a14:m>
                <a:r>
                  <a:rPr kumimoji="1" lang="en-US" altLang="ja-JP" sz="2000" dirty="0">
                    <a:latin typeface="Times New Roman" panose="02020603050405020304" pitchFamily="18" charset="0"/>
                    <a:cs typeface="Times New Roman" panose="02020603050405020304" pitchFamily="18" charset="0"/>
                  </a:rPr>
                  <a:t>)</a:t>
                </a:r>
                <a:endParaRPr kumimoji="1" lang="ja-JP" altLang="en-US" sz="2000" dirty="0"/>
              </a:p>
            </p:txBody>
          </p:sp>
        </mc:Choice>
        <mc:Fallback xmlns="">
          <p:sp>
            <p:nvSpPr>
              <p:cNvPr id="12" name="テキスト ボックス 11">
                <a:extLst>
                  <a:ext uri="{FF2B5EF4-FFF2-40B4-BE49-F238E27FC236}">
                    <a16:creationId xmlns:a16="http://schemas.microsoft.com/office/drawing/2014/main" id="{C03268C6-8282-4107-8540-C3BD91FEEC4D}"/>
                  </a:ext>
                </a:extLst>
              </p:cNvPr>
              <p:cNvSpPr txBox="1">
                <a:spLocks noRot="1" noChangeAspect="1" noMove="1" noResize="1" noEditPoints="1" noAdjustHandles="1" noChangeArrowheads="1" noChangeShapeType="1" noTextEdit="1"/>
              </p:cNvSpPr>
              <p:nvPr/>
            </p:nvSpPr>
            <p:spPr>
              <a:xfrm>
                <a:off x="2706200" y="5361437"/>
                <a:ext cx="2792939" cy="400110"/>
              </a:xfrm>
              <a:prstGeom prst="rect">
                <a:avLst/>
              </a:prstGeom>
              <a:blipFill>
                <a:blip r:embed="rId3"/>
                <a:stretch>
                  <a:fillRect l="-2402" t="-9231" b="-2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2FCE30C-0207-4DB0-8763-24E7913EA312}"/>
                  </a:ext>
                </a:extLst>
              </p:cNvPr>
              <p:cNvSpPr txBox="1"/>
              <p:nvPr/>
            </p:nvSpPr>
            <p:spPr>
              <a:xfrm>
                <a:off x="2706200" y="5756081"/>
                <a:ext cx="2204996" cy="400110"/>
              </a:xfrm>
              <a:prstGeom prst="rect">
                <a:avLst/>
              </a:prstGeom>
              <a:noFill/>
            </p:spPr>
            <p:txBody>
              <a:bodyPr wrap="square" rtlCol="0">
                <a:spAutoFit/>
              </a:bodyPr>
              <a:lstStyle/>
              <a:p>
                <a:r>
                  <a:rPr kumimoji="1" lang="en-US" altLang="ja-JP" sz="2000" i="1" dirty="0">
                    <a:latin typeface="Times New Roman" panose="02020603050405020304" pitchFamily="18" charset="0"/>
                    <a:cs typeface="Times New Roman" panose="02020603050405020304" pitchFamily="18" charset="0"/>
                  </a:rPr>
                  <a:t>y </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r </a:t>
                </a:r>
                <a:r>
                  <a:rPr kumimoji="1" lang="en-US" altLang="ja-JP" sz="2000" dirty="0">
                    <a:latin typeface="Times New Roman" panose="02020603050405020304" pitchFamily="18" charset="0"/>
                    <a:cs typeface="Times New Roman" panose="02020603050405020304" pitchFamily="18" charset="0"/>
                  </a:rPr>
                  <a:t>sin (</a:t>
                </a:r>
                <a14:m>
                  <m:oMath xmlns:m="http://schemas.openxmlformats.org/officeDocument/2006/math">
                    <m:r>
                      <a:rPr kumimoji="1" lang="ja-JP" altLang="en-US" sz="2000" i="1" smtClean="0">
                        <a:latin typeface="Cambria Math" panose="02040503050406030204" pitchFamily="18" charset="0"/>
                      </a:rPr>
                      <m:t>𝛼</m:t>
                    </m:r>
                  </m:oMath>
                </a14:m>
                <a:r>
                  <a:rPr kumimoji="1" lang="en-US" altLang="ja-JP" sz="2000" dirty="0">
                    <a:latin typeface="Times New Roman" panose="02020603050405020304" pitchFamily="18" charset="0"/>
                    <a:cs typeface="Times New Roman" panose="02020603050405020304" pitchFamily="18" charset="0"/>
                  </a:rPr>
                  <a:t>) cos(</a:t>
                </a:r>
                <a14:m>
                  <m:oMath xmlns:m="http://schemas.openxmlformats.org/officeDocument/2006/math">
                    <m:r>
                      <a:rPr kumimoji="1" lang="ja-JP" altLang="en-US" sz="2000" i="1">
                        <a:latin typeface="Cambria Math" panose="02040503050406030204" pitchFamily="18" charset="0"/>
                      </a:rPr>
                      <m:t>𝛿</m:t>
                    </m:r>
                  </m:oMath>
                </a14:m>
                <a:r>
                  <a:rPr kumimoji="1" lang="en-US" altLang="ja-JP" sz="2000" dirty="0">
                    <a:latin typeface="Times New Roman" panose="02020603050405020304" pitchFamily="18" charset="0"/>
                    <a:cs typeface="Times New Roman" panose="02020603050405020304" pitchFamily="18" charset="0"/>
                  </a:rPr>
                  <a:t>)</a:t>
                </a:r>
                <a:endParaRPr kumimoji="1" lang="ja-JP" altLang="en-US" sz="2000" dirty="0"/>
              </a:p>
            </p:txBody>
          </p:sp>
        </mc:Choice>
        <mc:Fallback xmlns="">
          <p:sp>
            <p:nvSpPr>
              <p:cNvPr id="13" name="テキスト ボックス 12">
                <a:extLst>
                  <a:ext uri="{FF2B5EF4-FFF2-40B4-BE49-F238E27FC236}">
                    <a16:creationId xmlns:a16="http://schemas.microsoft.com/office/drawing/2014/main" id="{52FCE30C-0207-4DB0-8763-24E7913EA312}"/>
                  </a:ext>
                </a:extLst>
              </p:cNvPr>
              <p:cNvSpPr txBox="1">
                <a:spLocks noRot="1" noChangeAspect="1" noMove="1" noResize="1" noEditPoints="1" noAdjustHandles="1" noChangeArrowheads="1" noChangeShapeType="1" noTextEdit="1"/>
              </p:cNvSpPr>
              <p:nvPr/>
            </p:nvSpPr>
            <p:spPr>
              <a:xfrm>
                <a:off x="2706200" y="5756081"/>
                <a:ext cx="2204996" cy="400110"/>
              </a:xfrm>
              <a:prstGeom prst="rect">
                <a:avLst/>
              </a:prstGeom>
              <a:blipFill>
                <a:blip r:embed="rId4"/>
                <a:stretch>
                  <a:fillRect l="-3039" t="-7576"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5C935CD-9F20-484F-A7D5-3C05BD92D523}"/>
                  </a:ext>
                </a:extLst>
              </p:cNvPr>
              <p:cNvSpPr txBox="1"/>
              <p:nvPr/>
            </p:nvSpPr>
            <p:spPr>
              <a:xfrm>
                <a:off x="2706200" y="6167473"/>
                <a:ext cx="1419429" cy="400110"/>
              </a:xfrm>
              <a:prstGeom prst="rect">
                <a:avLst/>
              </a:prstGeom>
              <a:noFill/>
            </p:spPr>
            <p:txBody>
              <a:bodyPr wrap="square" rtlCol="0">
                <a:spAutoFit/>
              </a:bodyPr>
              <a:lstStyle/>
              <a:p>
                <a:r>
                  <a:rPr kumimoji="1" lang="en-US" altLang="ja-JP" sz="2000" i="1" dirty="0">
                    <a:latin typeface="Times New Roman" panose="02020603050405020304" pitchFamily="18" charset="0"/>
                    <a:cs typeface="Times New Roman" panose="02020603050405020304" pitchFamily="18" charset="0"/>
                  </a:rPr>
                  <a:t>z </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r </a:t>
                </a:r>
                <a:r>
                  <a:rPr kumimoji="1" lang="en-US" altLang="ja-JP" sz="2000" dirty="0">
                    <a:latin typeface="Times New Roman" panose="02020603050405020304" pitchFamily="18" charset="0"/>
                    <a:cs typeface="Times New Roman" panose="02020603050405020304" pitchFamily="18" charset="0"/>
                  </a:rPr>
                  <a:t>sin </a:t>
                </a:r>
                <a:r>
                  <a:rPr kumimoji="1" lang="en-US" altLang="ja-JP" sz="2000" b="1" dirty="0">
                    <a:latin typeface="Times New Roman" panose="02020603050405020304" pitchFamily="18" charset="0"/>
                    <a:cs typeface="Times New Roman" panose="02020603050405020304" pitchFamily="18" charset="0"/>
                  </a:rPr>
                  <a:t>(</a:t>
                </a:r>
                <a14:m>
                  <m:oMath xmlns:m="http://schemas.openxmlformats.org/officeDocument/2006/math">
                    <m:r>
                      <a:rPr kumimoji="1" lang="ja-JP" altLang="en-US" sz="2000" i="1">
                        <a:latin typeface="Cambria Math" panose="02040503050406030204" pitchFamily="18" charset="0"/>
                      </a:rPr>
                      <m:t>𝛿</m:t>
                    </m:r>
                  </m:oMath>
                </a14:m>
                <a:r>
                  <a:rPr kumimoji="1" lang="en-US" altLang="ja-JP" sz="2000" b="1" dirty="0">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 </a:t>
                </a:r>
                <a:endParaRPr kumimoji="1" lang="ja-JP" altLang="en-US" sz="2000" dirty="0"/>
              </a:p>
            </p:txBody>
          </p:sp>
        </mc:Choice>
        <mc:Fallback xmlns="">
          <p:sp>
            <p:nvSpPr>
              <p:cNvPr id="14" name="テキスト ボックス 13">
                <a:extLst>
                  <a:ext uri="{FF2B5EF4-FFF2-40B4-BE49-F238E27FC236}">
                    <a16:creationId xmlns:a16="http://schemas.microsoft.com/office/drawing/2014/main" id="{35C935CD-9F20-484F-A7D5-3C05BD92D523}"/>
                  </a:ext>
                </a:extLst>
              </p:cNvPr>
              <p:cNvSpPr txBox="1">
                <a:spLocks noRot="1" noChangeAspect="1" noMove="1" noResize="1" noEditPoints="1" noAdjustHandles="1" noChangeArrowheads="1" noChangeShapeType="1" noTextEdit="1"/>
              </p:cNvSpPr>
              <p:nvPr/>
            </p:nvSpPr>
            <p:spPr>
              <a:xfrm>
                <a:off x="2706200" y="6167473"/>
                <a:ext cx="1419429" cy="400110"/>
              </a:xfrm>
              <a:prstGeom prst="rect">
                <a:avLst/>
              </a:prstGeom>
              <a:blipFill>
                <a:blip r:embed="rId5"/>
                <a:stretch>
                  <a:fillRect l="-4721" t="-9231" r="-3004" b="-27692"/>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885E0C96-D7CE-45FC-BB3A-68904BBF0A4A}"/>
              </a:ext>
            </a:extLst>
          </p:cNvPr>
          <p:cNvSpPr txBox="1"/>
          <p:nvPr/>
        </p:nvSpPr>
        <p:spPr>
          <a:xfrm>
            <a:off x="5696510" y="5750671"/>
            <a:ext cx="2489200" cy="707886"/>
          </a:xfrm>
          <a:prstGeom prst="rect">
            <a:avLst/>
          </a:prstGeom>
          <a:noFill/>
        </p:spPr>
        <p:txBody>
          <a:bodyPr wrap="square" rtlCol="0">
            <a:spAutoFit/>
          </a:bodyPr>
          <a:lstStyle/>
          <a:p>
            <a:r>
              <a:rPr kumimoji="1" lang="en-US" altLang="ja-JP" sz="2200" i="1" dirty="0">
                <a:latin typeface="Times New Roman" panose="02020603050405020304" pitchFamily="18" charset="0"/>
                <a:cs typeface="Times New Roman" panose="02020603050405020304" pitchFamily="18" charset="0"/>
              </a:rPr>
              <a:t>r </a:t>
            </a:r>
            <a:r>
              <a:rPr kumimoji="1" lang="en-US" altLang="ja-JP" sz="2200" dirty="0">
                <a:latin typeface="Times New Roman" panose="02020603050405020304" pitchFamily="18" charset="0"/>
                <a:cs typeface="Times New Roman" panose="02020603050405020304" pitchFamily="18" charset="0"/>
              </a:rPr>
              <a:t>: </a:t>
            </a:r>
            <a:r>
              <a:rPr kumimoji="1" lang="ja-JP" altLang="en-US" dirty="0">
                <a:latin typeface="Times New Roman" panose="02020603050405020304" pitchFamily="18" charset="0"/>
                <a:cs typeface="Times New Roman" panose="02020603050405020304" pitchFamily="18" charset="0"/>
              </a:rPr>
              <a:t>投影天球の半径</a:t>
            </a:r>
            <a:endParaRPr kumimoji="1" lang="en-US" altLang="ja-JP" dirty="0">
              <a:latin typeface="Times New Roman" panose="02020603050405020304" pitchFamily="18" charset="0"/>
              <a:cs typeface="Times New Roman" panose="02020603050405020304" pitchFamily="18" charset="0"/>
            </a:endParaRPr>
          </a:p>
          <a:p>
            <a:r>
              <a:rPr kumimoji="1" lang="en-US" altLang="ja-JP" dirty="0">
                <a:latin typeface="Times New Roman" panose="02020603050405020304" pitchFamily="18" charset="0"/>
                <a:cs typeface="Times New Roman" panose="02020603050405020304" pitchFamily="18" charset="0"/>
              </a:rPr>
              <a:t>    </a:t>
            </a:r>
            <a:r>
              <a:rPr kumimoji="1" lang="ja-JP" altLang="en-US" dirty="0">
                <a:latin typeface="Times New Roman" panose="02020603050405020304" pitchFamily="18" charset="0"/>
                <a:cs typeface="Times New Roman" panose="02020603050405020304" pitchFamily="18" charset="0"/>
              </a:rPr>
              <a:t>（今回は </a:t>
            </a:r>
            <a:r>
              <a:rPr kumimoji="1" lang="en-US" altLang="ja-JP" dirty="0">
                <a:latin typeface="Times New Roman" panose="02020603050405020304" pitchFamily="18" charset="0"/>
                <a:cs typeface="Times New Roman" panose="02020603050405020304" pitchFamily="18" charset="0"/>
              </a:rPr>
              <a:t>1000</a:t>
            </a:r>
            <a:r>
              <a:rPr kumimoji="1" lang="ja-JP" altLang="en-US" dirty="0">
                <a:latin typeface="Times New Roman" panose="02020603050405020304" pitchFamily="18" charset="0"/>
                <a:cs typeface="Times New Roman" panose="02020603050405020304" pitchFamily="18" charset="0"/>
              </a:rPr>
              <a:t>）</a:t>
            </a:r>
            <a:endParaRPr kumimoji="1" lang="ja-JP" altLang="en-US" dirty="0"/>
          </a:p>
        </p:txBody>
      </p:sp>
      <p:sp>
        <p:nvSpPr>
          <p:cNvPr id="16" name="テキスト ボックス 15">
            <a:extLst>
              <a:ext uri="{FF2B5EF4-FFF2-40B4-BE49-F238E27FC236}">
                <a16:creationId xmlns:a16="http://schemas.microsoft.com/office/drawing/2014/main" id="{7DBA7756-1ECE-4A7B-8E88-61C9B0ABED6D}"/>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Tree>
    <p:extLst>
      <p:ext uri="{BB962C8B-B14F-4D97-AF65-F5344CB8AC3E}">
        <p14:creationId xmlns:p14="http://schemas.microsoft.com/office/powerpoint/2010/main" val="399384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2</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t>・はじめに</a:t>
            </a:r>
            <a:endParaRPr kumimoji="1" lang="en-US" altLang="ja-JP" sz="2800" dirty="0"/>
          </a:p>
          <a:p>
            <a:r>
              <a:rPr kumimoji="1" lang="ja-JP" altLang="en-US" sz="2800" dirty="0"/>
              <a:t>・要素技術</a:t>
            </a:r>
            <a:endParaRPr kumimoji="1" lang="en-US" altLang="ja-JP" sz="2800" dirty="0"/>
          </a:p>
          <a:p>
            <a:r>
              <a:rPr kumimoji="1" lang="ja-JP" altLang="en-US" sz="2800" dirty="0"/>
              <a:t>・データセット</a:t>
            </a:r>
            <a:endParaRPr kumimoji="1" lang="en-US" altLang="ja-JP" sz="2800" dirty="0"/>
          </a:p>
          <a:p>
            <a:r>
              <a:rPr kumimoji="1" lang="ja-JP" altLang="en-US" sz="2800" dirty="0"/>
              <a:t>・予備実験</a:t>
            </a:r>
            <a:endParaRPr kumimoji="1" lang="en-US" altLang="ja-JP" sz="2800" dirty="0"/>
          </a:p>
          <a:p>
            <a:r>
              <a:rPr kumimoji="1" lang="ja-JP" altLang="en-US" sz="2800" dirty="0"/>
              <a:t>・実験</a:t>
            </a:r>
            <a:endParaRPr kumimoji="1" lang="en-US" altLang="ja-JP" sz="2800" dirty="0"/>
          </a:p>
          <a:p>
            <a:r>
              <a:rPr kumimoji="1" lang="ja-JP" altLang="en-US" sz="2800" dirty="0"/>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2133907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20</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2254456233"/>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7" name="テキスト ボックス 6">
            <a:extLst>
              <a:ext uri="{FF2B5EF4-FFF2-40B4-BE49-F238E27FC236}">
                <a16:creationId xmlns:a16="http://schemas.microsoft.com/office/drawing/2014/main" id="{AF8683B4-41DE-4594-B9D9-BA55449EB75C}"/>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
        <p:nvSpPr>
          <p:cNvPr id="4" name="四角形: 角を丸くする 3">
            <a:extLst>
              <a:ext uri="{FF2B5EF4-FFF2-40B4-BE49-F238E27FC236}">
                <a16:creationId xmlns:a16="http://schemas.microsoft.com/office/drawing/2014/main" id="{381756B4-74BB-4CFE-8E8F-B1A07494716C}"/>
              </a:ext>
            </a:extLst>
          </p:cNvPr>
          <p:cNvSpPr/>
          <p:nvPr/>
        </p:nvSpPr>
        <p:spPr>
          <a:xfrm>
            <a:off x="5149321" y="3901092"/>
            <a:ext cx="1670579"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433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21</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4000211723"/>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solidFill>
                            <a:schemeClr val="accent2">
                              <a:lumMod val="75000"/>
                            </a:schemeClr>
                          </a:solidFill>
                        </a:rPr>
                        <a:t>M</a:t>
                      </a:r>
                      <a:r>
                        <a:rPr kumimoji="1" lang="en-US" altLang="ja-JP" dirty="0"/>
                        <a:t>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7" name="テキスト ボックス 6">
            <a:extLst>
              <a:ext uri="{FF2B5EF4-FFF2-40B4-BE49-F238E27FC236}">
                <a16:creationId xmlns:a16="http://schemas.microsoft.com/office/drawing/2014/main" id="{AF8683B4-41DE-4594-B9D9-BA55449EB75C}"/>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p:sp>
        <p:nvSpPr>
          <p:cNvPr id="8" name="正方形/長方形 7">
            <a:extLst>
              <a:ext uri="{FF2B5EF4-FFF2-40B4-BE49-F238E27FC236}">
                <a16:creationId xmlns:a16="http://schemas.microsoft.com/office/drawing/2014/main" id="{FAB48A6F-A9A1-4721-A8AD-914EAF36EE9E}"/>
              </a:ext>
            </a:extLst>
          </p:cNvPr>
          <p:cNvSpPr/>
          <p:nvPr/>
        </p:nvSpPr>
        <p:spPr>
          <a:xfrm>
            <a:off x="298046" y="1932776"/>
            <a:ext cx="4969280" cy="427491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58056B-0ADD-4F78-A91F-11ACB91DDBAE}"/>
              </a:ext>
            </a:extLst>
          </p:cNvPr>
          <p:cNvSpPr/>
          <p:nvPr/>
        </p:nvSpPr>
        <p:spPr>
          <a:xfrm>
            <a:off x="5267326" y="1897841"/>
            <a:ext cx="3654829" cy="2038186"/>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2BFF054-BF5E-4A91-9E47-048C8C5CB883}"/>
              </a:ext>
            </a:extLst>
          </p:cNvPr>
          <p:cNvSpPr/>
          <p:nvPr/>
        </p:nvSpPr>
        <p:spPr>
          <a:xfrm>
            <a:off x="6696076" y="3895694"/>
            <a:ext cx="1544544" cy="1485726"/>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7">
            <a:extLst>
              <a:ext uri="{FF2B5EF4-FFF2-40B4-BE49-F238E27FC236}">
                <a16:creationId xmlns:a16="http://schemas.microsoft.com/office/drawing/2014/main" id="{75325FAC-F4C8-4563-865C-ACBFF2346F22}"/>
              </a:ext>
            </a:extLst>
          </p:cNvPr>
          <p:cNvGraphicFramePr>
            <a:graphicFrameLocks noGrp="1"/>
          </p:cNvGraphicFramePr>
          <p:nvPr>
            <p:extLst>
              <p:ext uri="{D42A27DB-BD31-4B8C-83A1-F6EECF244321}">
                <p14:modId xmlns:p14="http://schemas.microsoft.com/office/powerpoint/2010/main" val="2623234011"/>
              </p:ext>
            </p:extLst>
          </p:nvPr>
        </p:nvGraphicFramePr>
        <p:xfrm>
          <a:off x="2210352" y="2764288"/>
          <a:ext cx="2679700" cy="3169920"/>
        </p:xfrm>
        <a:graphic>
          <a:graphicData uri="http://schemas.openxmlformats.org/drawingml/2006/table">
            <a:tbl>
              <a:tblPr firstRow="1" bandRow="1">
                <a:tableStyleId>{5C22544A-7EE6-4342-B048-85BDC9FD1C3A}</a:tableStyleId>
              </a:tblPr>
              <a:tblGrid>
                <a:gridCol w="1339850">
                  <a:extLst>
                    <a:ext uri="{9D8B030D-6E8A-4147-A177-3AD203B41FA5}">
                      <a16:colId xmlns:a16="http://schemas.microsoft.com/office/drawing/2014/main" val="999596484"/>
                    </a:ext>
                  </a:extLst>
                </a:gridCol>
                <a:gridCol w="1339850">
                  <a:extLst>
                    <a:ext uri="{9D8B030D-6E8A-4147-A177-3AD203B41FA5}">
                      <a16:colId xmlns:a16="http://schemas.microsoft.com/office/drawing/2014/main" val="1671044010"/>
                    </a:ext>
                  </a:extLst>
                </a:gridCol>
              </a:tblGrid>
              <a:tr h="370840">
                <a:tc>
                  <a:txBody>
                    <a:bodyPr/>
                    <a:lstStyle/>
                    <a:p>
                      <a:pPr algn="ctr"/>
                      <a:r>
                        <a:rPr kumimoji="1" lang="ja-JP" altLang="en-US" sz="2000" dirty="0"/>
                        <a:t>型</a:t>
                      </a:r>
                    </a:p>
                  </a:txBody>
                  <a:tcPr/>
                </a:tc>
                <a:tc>
                  <a:txBody>
                    <a:bodyPr/>
                    <a:lstStyle/>
                    <a:p>
                      <a:pPr algn="ctr"/>
                      <a:r>
                        <a:rPr kumimoji="1" lang="ja-JP" altLang="en-US" sz="2000" dirty="0"/>
                        <a:t>色度</a:t>
                      </a:r>
                    </a:p>
                  </a:txBody>
                  <a:tcPr/>
                </a:tc>
                <a:extLst>
                  <a:ext uri="{0D108BD9-81ED-4DB2-BD59-A6C34878D82A}">
                    <a16:rowId xmlns:a16="http://schemas.microsoft.com/office/drawing/2014/main" val="1023860542"/>
                  </a:ext>
                </a:extLst>
              </a:tr>
              <a:tr h="370840">
                <a:tc>
                  <a:txBody>
                    <a:bodyPr/>
                    <a:lstStyle/>
                    <a:p>
                      <a:pPr algn="ctr"/>
                      <a:r>
                        <a:rPr kumimoji="1" lang="en-US" altLang="ja-JP" sz="2000" dirty="0"/>
                        <a:t>O</a:t>
                      </a:r>
                      <a:endParaRPr kumimoji="1" lang="ja-JP" altLang="en-US" sz="2000" dirty="0"/>
                    </a:p>
                  </a:txBody>
                  <a:tcPr/>
                </a:tc>
                <a:tc>
                  <a:txBody>
                    <a:bodyPr/>
                    <a:lstStyle/>
                    <a:p>
                      <a:pPr algn="ctr"/>
                      <a:r>
                        <a:rPr kumimoji="1" lang="ja-JP" altLang="en-US" sz="2000" dirty="0"/>
                        <a:t>青</a:t>
                      </a:r>
                    </a:p>
                  </a:txBody>
                  <a:tcPr/>
                </a:tc>
                <a:extLst>
                  <a:ext uri="{0D108BD9-81ED-4DB2-BD59-A6C34878D82A}">
                    <a16:rowId xmlns:a16="http://schemas.microsoft.com/office/drawing/2014/main" val="209409291"/>
                  </a:ext>
                </a:extLst>
              </a:tr>
              <a:tr h="370840">
                <a:tc>
                  <a:txBody>
                    <a:bodyPr/>
                    <a:lstStyle/>
                    <a:p>
                      <a:pPr algn="ctr"/>
                      <a:r>
                        <a:rPr kumimoji="1" lang="en-US" altLang="ja-JP" sz="2000" dirty="0"/>
                        <a:t>B</a:t>
                      </a:r>
                      <a:endParaRPr kumimoji="1" lang="ja-JP" altLang="en-US" sz="2000" dirty="0"/>
                    </a:p>
                  </a:txBody>
                  <a:tcPr/>
                </a:tc>
                <a:tc>
                  <a:txBody>
                    <a:bodyPr/>
                    <a:lstStyle/>
                    <a:p>
                      <a:pPr algn="ctr"/>
                      <a:r>
                        <a:rPr kumimoji="1" lang="ja-JP" altLang="en-US" sz="2000" dirty="0"/>
                        <a:t>青白</a:t>
                      </a:r>
                    </a:p>
                  </a:txBody>
                  <a:tcPr/>
                </a:tc>
                <a:extLst>
                  <a:ext uri="{0D108BD9-81ED-4DB2-BD59-A6C34878D82A}">
                    <a16:rowId xmlns:a16="http://schemas.microsoft.com/office/drawing/2014/main" val="4250854786"/>
                  </a:ext>
                </a:extLst>
              </a:tr>
              <a:tr h="370840">
                <a:tc>
                  <a:txBody>
                    <a:bodyPr/>
                    <a:lstStyle/>
                    <a:p>
                      <a:pPr algn="ctr"/>
                      <a:r>
                        <a:rPr kumimoji="1" lang="en-US" altLang="ja-JP" sz="2000" dirty="0"/>
                        <a:t>A</a:t>
                      </a:r>
                      <a:endParaRPr kumimoji="1" lang="ja-JP" altLang="en-US" sz="2000" dirty="0"/>
                    </a:p>
                  </a:txBody>
                  <a:tcPr/>
                </a:tc>
                <a:tc>
                  <a:txBody>
                    <a:bodyPr/>
                    <a:lstStyle/>
                    <a:p>
                      <a:pPr algn="ctr"/>
                      <a:r>
                        <a:rPr kumimoji="1" lang="ja-JP" altLang="en-US" sz="2000" dirty="0"/>
                        <a:t>白</a:t>
                      </a:r>
                    </a:p>
                  </a:txBody>
                  <a:tcPr/>
                </a:tc>
                <a:extLst>
                  <a:ext uri="{0D108BD9-81ED-4DB2-BD59-A6C34878D82A}">
                    <a16:rowId xmlns:a16="http://schemas.microsoft.com/office/drawing/2014/main" val="3629925795"/>
                  </a:ext>
                </a:extLst>
              </a:tr>
              <a:tr h="370840">
                <a:tc>
                  <a:txBody>
                    <a:bodyPr/>
                    <a:lstStyle/>
                    <a:p>
                      <a:pPr algn="ctr"/>
                      <a:r>
                        <a:rPr kumimoji="1" lang="en-US" altLang="ja-JP" sz="2000" dirty="0"/>
                        <a:t>F</a:t>
                      </a:r>
                      <a:endParaRPr kumimoji="1" lang="ja-JP" altLang="en-US" sz="2000" dirty="0"/>
                    </a:p>
                  </a:txBody>
                  <a:tcPr/>
                </a:tc>
                <a:tc>
                  <a:txBody>
                    <a:bodyPr/>
                    <a:lstStyle/>
                    <a:p>
                      <a:pPr algn="ctr"/>
                      <a:r>
                        <a:rPr kumimoji="1" lang="ja-JP" altLang="en-US" sz="2000" dirty="0"/>
                        <a:t>黄白</a:t>
                      </a:r>
                    </a:p>
                  </a:txBody>
                  <a:tcPr/>
                </a:tc>
                <a:extLst>
                  <a:ext uri="{0D108BD9-81ED-4DB2-BD59-A6C34878D82A}">
                    <a16:rowId xmlns:a16="http://schemas.microsoft.com/office/drawing/2014/main" val="2944572004"/>
                  </a:ext>
                </a:extLst>
              </a:tr>
              <a:tr h="370840">
                <a:tc>
                  <a:txBody>
                    <a:bodyPr/>
                    <a:lstStyle/>
                    <a:p>
                      <a:pPr algn="ctr"/>
                      <a:r>
                        <a:rPr kumimoji="1" lang="en-US" altLang="ja-JP" sz="2000" dirty="0"/>
                        <a:t>G</a:t>
                      </a:r>
                      <a:endParaRPr kumimoji="1" lang="ja-JP" altLang="en-US" sz="2000" dirty="0"/>
                    </a:p>
                  </a:txBody>
                  <a:tcPr/>
                </a:tc>
                <a:tc>
                  <a:txBody>
                    <a:bodyPr/>
                    <a:lstStyle/>
                    <a:p>
                      <a:pPr algn="ctr"/>
                      <a:r>
                        <a:rPr kumimoji="1" lang="ja-JP" altLang="en-US" sz="2000" dirty="0"/>
                        <a:t>黄</a:t>
                      </a:r>
                    </a:p>
                  </a:txBody>
                  <a:tcPr/>
                </a:tc>
                <a:extLst>
                  <a:ext uri="{0D108BD9-81ED-4DB2-BD59-A6C34878D82A}">
                    <a16:rowId xmlns:a16="http://schemas.microsoft.com/office/drawing/2014/main" val="1971621125"/>
                  </a:ext>
                </a:extLst>
              </a:tr>
              <a:tr h="370840">
                <a:tc>
                  <a:txBody>
                    <a:bodyPr/>
                    <a:lstStyle/>
                    <a:p>
                      <a:pPr algn="ctr"/>
                      <a:r>
                        <a:rPr kumimoji="1" lang="en-US" altLang="ja-JP" sz="2000" dirty="0"/>
                        <a:t>K</a:t>
                      </a:r>
                      <a:endParaRPr kumimoji="1" lang="ja-JP" altLang="en-US" sz="2000" dirty="0"/>
                    </a:p>
                  </a:txBody>
                  <a:tcPr/>
                </a:tc>
                <a:tc>
                  <a:txBody>
                    <a:bodyPr/>
                    <a:lstStyle/>
                    <a:p>
                      <a:pPr algn="ctr"/>
                      <a:r>
                        <a:rPr kumimoji="1" lang="ja-JP" altLang="en-US" sz="2000" dirty="0"/>
                        <a:t>橙</a:t>
                      </a:r>
                    </a:p>
                  </a:txBody>
                  <a:tcPr/>
                </a:tc>
                <a:extLst>
                  <a:ext uri="{0D108BD9-81ED-4DB2-BD59-A6C34878D82A}">
                    <a16:rowId xmlns:a16="http://schemas.microsoft.com/office/drawing/2014/main" val="968893179"/>
                  </a:ext>
                </a:extLst>
              </a:tr>
              <a:tr h="370840">
                <a:tc>
                  <a:txBody>
                    <a:bodyPr/>
                    <a:lstStyle/>
                    <a:p>
                      <a:pPr algn="ctr"/>
                      <a:r>
                        <a:rPr kumimoji="1" lang="en-US" altLang="ja-JP" sz="2000" dirty="0"/>
                        <a:t>M</a:t>
                      </a:r>
                      <a:endParaRPr kumimoji="1" lang="ja-JP" altLang="en-US" sz="2000" dirty="0"/>
                    </a:p>
                  </a:txBody>
                  <a:tcPr/>
                </a:tc>
                <a:tc>
                  <a:txBody>
                    <a:bodyPr/>
                    <a:lstStyle/>
                    <a:p>
                      <a:pPr algn="ctr"/>
                      <a:r>
                        <a:rPr kumimoji="1" lang="ja-JP" altLang="en-US" sz="2000" dirty="0"/>
                        <a:t>橙赤</a:t>
                      </a:r>
                    </a:p>
                  </a:txBody>
                  <a:tcPr/>
                </a:tc>
                <a:extLst>
                  <a:ext uri="{0D108BD9-81ED-4DB2-BD59-A6C34878D82A}">
                    <a16:rowId xmlns:a16="http://schemas.microsoft.com/office/drawing/2014/main" val="3248115620"/>
                  </a:ext>
                </a:extLst>
              </a:tr>
            </a:tbl>
          </a:graphicData>
        </a:graphic>
      </p:graphicFrame>
      <p:sp>
        <p:nvSpPr>
          <p:cNvPr id="12" name="四角形: 角を丸くする 11">
            <a:extLst>
              <a:ext uri="{FF2B5EF4-FFF2-40B4-BE49-F238E27FC236}">
                <a16:creationId xmlns:a16="http://schemas.microsoft.com/office/drawing/2014/main" id="{3D773CF6-B0E0-4559-86DC-9AA94D89EA45}"/>
              </a:ext>
            </a:extLst>
          </p:cNvPr>
          <p:cNvSpPr/>
          <p:nvPr/>
        </p:nvSpPr>
        <p:spPr>
          <a:xfrm>
            <a:off x="5149321" y="3901092"/>
            <a:ext cx="1670579"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323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22</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欧州宇宙機関の位置衛星天文衛星ヒッパルコスの観測結果    をもとに編集</a:t>
            </a:r>
            <a:r>
              <a:rPr lang="en-US" altLang="ja-JP" sz="2400" dirty="0"/>
              <a:t>, </a:t>
            </a:r>
            <a:r>
              <a:rPr lang="ja-JP" altLang="en-US" sz="2400" dirty="0"/>
              <a:t>公開されているヒッパルコス星表のデータを  使用 </a:t>
            </a:r>
            <a:r>
              <a:rPr lang="en-US" altLang="ja-JP" sz="2400" dirty="0"/>
              <a:t>(</a:t>
            </a:r>
            <a:r>
              <a:rPr lang="ja-JP" altLang="en-US" sz="2400" dirty="0"/>
              <a:t>アメリカ航空宇宙局 </a:t>
            </a:r>
            <a:r>
              <a:rPr lang="en-US" altLang="ja-JP" sz="2400" dirty="0"/>
              <a:t>(NASA) </a:t>
            </a:r>
            <a:r>
              <a:rPr lang="ja-JP" altLang="en-US" sz="2400" dirty="0"/>
              <a:t>サイトより</a:t>
            </a:r>
            <a:r>
              <a:rPr lang="en-US" altLang="ja-JP" sz="2400" dirty="0"/>
              <a:t>)</a:t>
            </a:r>
          </a:p>
          <a:p>
            <a:pPr marL="0" indent="0">
              <a:buNone/>
            </a:pPr>
            <a:endParaRPr lang="ja-JP" altLang="en-US" sz="2400" dirty="0"/>
          </a:p>
          <a:p>
            <a:endParaRPr lang="ja-JP" altLang="en-US" sz="3200" dirty="0"/>
          </a:p>
        </p:txBody>
      </p:sp>
      <p:graphicFrame>
        <p:nvGraphicFramePr>
          <p:cNvPr id="6" name="表 6">
            <a:extLst>
              <a:ext uri="{FF2B5EF4-FFF2-40B4-BE49-F238E27FC236}">
                <a16:creationId xmlns:a16="http://schemas.microsoft.com/office/drawing/2014/main" id="{D08952F4-FB73-4CD2-8FE2-F14639D87F08}"/>
              </a:ext>
            </a:extLst>
          </p:cNvPr>
          <p:cNvGraphicFramePr>
            <a:graphicFrameLocks noGrp="1"/>
          </p:cNvGraphicFramePr>
          <p:nvPr>
            <p:extLst>
              <p:ext uri="{D42A27DB-BD31-4B8C-83A1-F6EECF244321}">
                <p14:modId xmlns:p14="http://schemas.microsoft.com/office/powerpoint/2010/main" val="254812182"/>
              </p:ext>
            </p:extLst>
          </p:nvPr>
        </p:nvGraphicFramePr>
        <p:xfrm>
          <a:off x="1052595" y="3970962"/>
          <a:ext cx="7038810" cy="741680"/>
        </p:xfrm>
        <a:graphic>
          <a:graphicData uri="http://schemas.openxmlformats.org/drawingml/2006/table">
            <a:tbl>
              <a:tblPr firstRow="1" bandRow="1">
                <a:tableStyleId>{5C22544A-7EE6-4342-B048-85BDC9FD1C3A}</a:tableStyleId>
              </a:tblPr>
              <a:tblGrid>
                <a:gridCol w="1407762">
                  <a:extLst>
                    <a:ext uri="{9D8B030D-6E8A-4147-A177-3AD203B41FA5}">
                      <a16:colId xmlns:a16="http://schemas.microsoft.com/office/drawing/2014/main" val="1383675331"/>
                    </a:ext>
                  </a:extLst>
                </a:gridCol>
                <a:gridCol w="1407762">
                  <a:extLst>
                    <a:ext uri="{9D8B030D-6E8A-4147-A177-3AD203B41FA5}">
                      <a16:colId xmlns:a16="http://schemas.microsoft.com/office/drawing/2014/main" val="31664204"/>
                    </a:ext>
                  </a:extLst>
                </a:gridCol>
                <a:gridCol w="1407762">
                  <a:extLst>
                    <a:ext uri="{9D8B030D-6E8A-4147-A177-3AD203B41FA5}">
                      <a16:colId xmlns:a16="http://schemas.microsoft.com/office/drawing/2014/main" val="1530592879"/>
                    </a:ext>
                  </a:extLst>
                </a:gridCol>
                <a:gridCol w="1407762">
                  <a:extLst>
                    <a:ext uri="{9D8B030D-6E8A-4147-A177-3AD203B41FA5}">
                      <a16:colId xmlns:a16="http://schemas.microsoft.com/office/drawing/2014/main" val="1738155781"/>
                    </a:ext>
                  </a:extLst>
                </a:gridCol>
                <a:gridCol w="1407762">
                  <a:extLst>
                    <a:ext uri="{9D8B030D-6E8A-4147-A177-3AD203B41FA5}">
                      <a16:colId xmlns:a16="http://schemas.microsoft.com/office/drawing/2014/main" val="378440247"/>
                    </a:ext>
                  </a:extLst>
                </a:gridCol>
              </a:tblGrid>
              <a:tr h="370840">
                <a:tc>
                  <a:txBody>
                    <a:bodyPr/>
                    <a:lstStyle/>
                    <a:p>
                      <a:pPr algn="ctr"/>
                      <a:r>
                        <a:rPr kumimoji="1" lang="en-US" altLang="ja-JP" dirty="0"/>
                        <a:t>name</a:t>
                      </a:r>
                      <a:endParaRPr kumimoji="1" lang="ja-JP" altLang="en-US" dirty="0"/>
                    </a:p>
                  </a:txBody>
                  <a:tcPr/>
                </a:tc>
                <a:tc>
                  <a:txBody>
                    <a:bodyPr/>
                    <a:lstStyle/>
                    <a:p>
                      <a:pPr algn="ctr"/>
                      <a:r>
                        <a:rPr kumimoji="1" lang="en-US" altLang="ja-JP" dirty="0"/>
                        <a:t>ra</a:t>
                      </a:r>
                      <a:endParaRPr kumimoji="1" lang="ja-JP" altLang="en-US" dirty="0"/>
                    </a:p>
                  </a:txBody>
                  <a:tcPr/>
                </a:tc>
                <a:tc>
                  <a:txBody>
                    <a:bodyPr/>
                    <a:lstStyle/>
                    <a:p>
                      <a:pPr algn="ctr"/>
                      <a:r>
                        <a:rPr kumimoji="1" lang="en-US" altLang="ja-JP" dirty="0"/>
                        <a:t>dec</a:t>
                      </a:r>
                      <a:endParaRPr kumimoji="1" lang="ja-JP" altLang="en-US" dirty="0"/>
                    </a:p>
                  </a:txBody>
                  <a:tcPr/>
                </a:tc>
                <a:tc>
                  <a:txBody>
                    <a:bodyPr/>
                    <a:lstStyle/>
                    <a:p>
                      <a:pPr algn="ctr"/>
                      <a:r>
                        <a:rPr kumimoji="1" lang="en-US" altLang="ja-JP" dirty="0"/>
                        <a:t>spect_type</a:t>
                      </a:r>
                      <a:endParaRPr kumimoji="1" lang="ja-JP" altLang="en-US" dirty="0"/>
                    </a:p>
                  </a:txBody>
                  <a:tcPr/>
                </a:tc>
                <a:tc>
                  <a:txBody>
                    <a:bodyPr/>
                    <a:lstStyle/>
                    <a:p>
                      <a:pPr algn="ctr"/>
                      <a:r>
                        <a:rPr kumimoji="1" lang="en-US" altLang="ja-JP" dirty="0"/>
                        <a:t>vmag</a:t>
                      </a:r>
                      <a:endParaRPr kumimoji="1" lang="ja-JP" altLang="en-US" dirty="0"/>
                    </a:p>
                  </a:txBody>
                  <a:tcPr/>
                </a:tc>
                <a:extLst>
                  <a:ext uri="{0D108BD9-81ED-4DB2-BD59-A6C34878D82A}">
                    <a16:rowId xmlns:a16="http://schemas.microsoft.com/office/drawing/2014/main" val="3305139311"/>
                  </a:ext>
                </a:extLst>
              </a:tr>
              <a:tr h="370840">
                <a:tc>
                  <a:txBody>
                    <a:bodyPr/>
                    <a:lstStyle/>
                    <a:p>
                      <a:pPr algn="ctr"/>
                      <a:r>
                        <a:rPr kumimoji="1" lang="en-US" altLang="ja-JP" dirty="0"/>
                        <a:t>HIP 27989</a:t>
                      </a:r>
                      <a:endParaRPr kumimoji="1" lang="ja-JP" altLang="en-US" dirty="0"/>
                    </a:p>
                  </a:txBody>
                  <a:tcPr/>
                </a:tc>
                <a:tc>
                  <a:txBody>
                    <a:bodyPr/>
                    <a:lstStyle/>
                    <a:p>
                      <a:pPr algn="ctr"/>
                      <a:r>
                        <a:rPr kumimoji="1" lang="en-US" altLang="ja-JP" dirty="0"/>
                        <a:t>88.79287161</a:t>
                      </a:r>
                      <a:endParaRPr kumimoji="1" lang="ja-JP" altLang="en-US" dirty="0"/>
                    </a:p>
                  </a:txBody>
                  <a:tcPr/>
                </a:tc>
                <a:tc>
                  <a:txBody>
                    <a:bodyPr/>
                    <a:lstStyle/>
                    <a:p>
                      <a:pPr algn="ctr"/>
                      <a:r>
                        <a:rPr kumimoji="1" lang="en-US" altLang="ja-JP" dirty="0"/>
                        <a:t>7.40703634</a:t>
                      </a:r>
                      <a:endParaRPr kumimoji="1" lang="ja-JP" altLang="en-US" dirty="0"/>
                    </a:p>
                  </a:txBody>
                  <a:tcPr/>
                </a:tc>
                <a:tc>
                  <a:txBody>
                    <a:bodyPr/>
                    <a:lstStyle/>
                    <a:p>
                      <a:pPr algn="ctr"/>
                      <a:r>
                        <a:rPr kumimoji="1" lang="en-US" altLang="ja-JP" dirty="0"/>
                        <a:t>M2Ib</a:t>
                      </a:r>
                      <a:endParaRPr kumimoji="1" lang="ja-JP" altLang="en-US" dirty="0"/>
                    </a:p>
                  </a:txBody>
                  <a:tcPr/>
                </a:tc>
                <a:tc>
                  <a:txBody>
                    <a:bodyPr/>
                    <a:lstStyle/>
                    <a:p>
                      <a:pPr algn="ctr"/>
                      <a:r>
                        <a:rPr kumimoji="1" lang="en-US" altLang="ja-JP" dirty="0"/>
                        <a:t>0.45</a:t>
                      </a:r>
                      <a:endParaRPr kumimoji="1" lang="ja-JP" altLang="en-US" dirty="0"/>
                    </a:p>
                  </a:txBody>
                  <a:tcPr/>
                </a:tc>
                <a:extLst>
                  <a:ext uri="{0D108BD9-81ED-4DB2-BD59-A6C34878D82A}">
                    <a16:rowId xmlns:a16="http://schemas.microsoft.com/office/drawing/2014/main" val="1560448385"/>
                  </a:ext>
                </a:extLst>
              </a:tr>
            </a:tbl>
          </a:graphicData>
        </a:graphic>
      </p:graphicFrame>
      <p:sp>
        <p:nvSpPr>
          <p:cNvPr id="4" name="四角形: 角を丸くする 3">
            <a:extLst>
              <a:ext uri="{FF2B5EF4-FFF2-40B4-BE49-F238E27FC236}">
                <a16:creationId xmlns:a16="http://schemas.microsoft.com/office/drawing/2014/main" id="{381756B4-74BB-4CFE-8E8F-B1A07494716C}"/>
              </a:ext>
            </a:extLst>
          </p:cNvPr>
          <p:cNvSpPr/>
          <p:nvPr/>
        </p:nvSpPr>
        <p:spPr>
          <a:xfrm>
            <a:off x="6584535" y="3893645"/>
            <a:ext cx="1601175" cy="89631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6279B60-D251-4F23-A8AA-266EDCE30B54}"/>
              </a:ext>
            </a:extLst>
          </p:cNvPr>
          <p:cNvSpPr/>
          <p:nvPr/>
        </p:nvSpPr>
        <p:spPr>
          <a:xfrm>
            <a:off x="7151759" y="4806561"/>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866123-AEDC-405F-9C06-28173BAFC7D1}"/>
              </a:ext>
            </a:extLst>
          </p:cNvPr>
          <p:cNvSpPr txBox="1"/>
          <p:nvPr/>
        </p:nvSpPr>
        <p:spPr>
          <a:xfrm>
            <a:off x="3002777" y="3570852"/>
            <a:ext cx="3138446" cy="400110"/>
          </a:xfrm>
          <a:prstGeom prst="rect">
            <a:avLst/>
          </a:prstGeom>
          <a:noFill/>
        </p:spPr>
        <p:txBody>
          <a:bodyPr wrap="square" rtlCol="0">
            <a:spAutoFit/>
          </a:bodyPr>
          <a:lstStyle/>
          <a:p>
            <a:r>
              <a:rPr kumimoji="1" lang="ja-JP" altLang="en-US" sz="2000" dirty="0"/>
              <a:t>表 </a:t>
            </a:r>
            <a:r>
              <a:rPr kumimoji="1" lang="en-US" altLang="ja-JP" sz="2000" dirty="0"/>
              <a:t>1 : </a:t>
            </a:r>
            <a:r>
              <a:rPr kumimoji="1" lang="ja-JP" altLang="en-US" sz="2000" dirty="0"/>
              <a:t>ベテルギウスの星表</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DE6FA3D-5DD2-47C5-9194-BEA7E2C5829F}"/>
                  </a:ext>
                </a:extLst>
              </p:cNvPr>
              <p:cNvSpPr txBox="1"/>
              <p:nvPr/>
            </p:nvSpPr>
            <p:spPr>
              <a:xfrm>
                <a:off x="7205256" y="5426247"/>
                <a:ext cx="550841" cy="529889"/>
              </a:xfrm>
              <a:prstGeom prst="rect">
                <a:avLst/>
              </a:prstGeom>
              <a:noFill/>
            </p:spPr>
            <p:txBody>
              <a:bodyPr wrap="square" lIns="0" tIns="0" rIns="0" bIns="0" rtlCol="0">
                <a:spAutoFit/>
              </a:bodyPr>
              <a:lstStyle/>
              <a:p>
                <a14:m>
                  <m:oMath xmlns:m="http://schemas.openxmlformats.org/officeDocument/2006/math">
                    <m:f>
                      <m:fPr>
                        <m:ctrlPr>
                          <a:rPr kumimoji="1" lang="en-US" altLang="ja-JP" sz="2400" i="1" smtClean="0">
                            <a:latin typeface="Cambria Math" panose="02040503050406030204" pitchFamily="18" charset="0"/>
                            <a:ea typeface="Cambria Math" panose="02040503050406030204" pitchFamily="18" charset="0"/>
                          </a:rPr>
                        </m:ctrlPr>
                      </m:fPr>
                      <m:num>
                        <m:r>
                          <a:rPr kumimoji="1" lang="en-US" altLang="ja-JP" sz="2400" b="0" i="1" smtClean="0">
                            <a:latin typeface="Cambria Math" panose="02040503050406030204" pitchFamily="18" charset="0"/>
                            <a:ea typeface="Cambria Math" panose="02040503050406030204" pitchFamily="18" charset="0"/>
                          </a:rPr>
                          <m:t>15</m:t>
                        </m:r>
                      </m:num>
                      <m:den>
                        <m:r>
                          <a:rPr kumimoji="1" lang="en-US" altLang="ja-JP" sz="2400" b="0" i="1" smtClean="0">
                            <a:latin typeface="Cambria Math" panose="02040503050406030204" pitchFamily="18" charset="0"/>
                            <a:ea typeface="Cambria Math" panose="02040503050406030204" pitchFamily="18" charset="0"/>
                          </a:rPr>
                          <m:t>0.45</m:t>
                        </m:r>
                      </m:den>
                    </m:f>
                  </m:oMath>
                </a14:m>
                <a:r>
                  <a:rPr kumimoji="1" lang="ja-JP" altLang="en-US" sz="2400" dirty="0">
                    <a:latin typeface="Cambria Math" panose="02040503050406030204" pitchFamily="18" charset="0"/>
                  </a:rPr>
                  <a:t> </a:t>
                </a:r>
              </a:p>
            </p:txBody>
          </p:sp>
        </mc:Choice>
        <mc:Fallback xmlns="">
          <p:sp>
            <p:nvSpPr>
              <p:cNvPr id="11" name="テキスト ボックス 10">
                <a:extLst>
                  <a:ext uri="{FF2B5EF4-FFF2-40B4-BE49-F238E27FC236}">
                    <a16:creationId xmlns:a16="http://schemas.microsoft.com/office/drawing/2014/main" id="{7DE6FA3D-5DD2-47C5-9194-BEA7E2C5829F}"/>
                  </a:ext>
                </a:extLst>
              </p:cNvPr>
              <p:cNvSpPr txBox="1">
                <a:spLocks noRot="1" noChangeAspect="1" noMove="1" noResize="1" noEditPoints="1" noAdjustHandles="1" noChangeArrowheads="1" noChangeShapeType="1" noTextEdit="1"/>
              </p:cNvSpPr>
              <p:nvPr/>
            </p:nvSpPr>
            <p:spPr>
              <a:xfrm>
                <a:off x="7205256" y="5426247"/>
                <a:ext cx="550841" cy="529889"/>
              </a:xfrm>
              <a:prstGeom prst="rect">
                <a:avLst/>
              </a:prstGeom>
              <a:blipFill>
                <a:blip r:embed="rId3"/>
                <a:stretch>
                  <a:fillRect l="-1111"/>
                </a:stretch>
              </a:blipFill>
            </p:spPr>
            <p:txBody>
              <a:bodyPr/>
              <a:lstStyle/>
              <a:p>
                <a:r>
                  <a:rPr lang="ja-JP" altLang="en-US">
                    <a:noFill/>
                  </a:rPr>
                  <a:t> </a:t>
                </a:r>
              </a:p>
            </p:txBody>
          </p:sp>
        </mc:Fallback>
      </mc:AlternateContent>
      <p:sp>
        <p:nvSpPr>
          <p:cNvPr id="7" name="四角形: 1 つの角を切り取る 6">
            <a:extLst>
              <a:ext uri="{FF2B5EF4-FFF2-40B4-BE49-F238E27FC236}">
                <a16:creationId xmlns:a16="http://schemas.microsoft.com/office/drawing/2014/main" id="{406D64D7-13B4-4B49-81DD-31CEF6FA9168}"/>
              </a:ext>
            </a:extLst>
          </p:cNvPr>
          <p:cNvSpPr/>
          <p:nvPr/>
        </p:nvSpPr>
        <p:spPr>
          <a:xfrm>
            <a:off x="3314398" y="5267758"/>
            <a:ext cx="3562350" cy="896313"/>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今回は投影天球の半径を </a:t>
            </a:r>
            <a:r>
              <a:rPr kumimoji="1" lang="en-US" altLang="ja-JP" dirty="0">
                <a:solidFill>
                  <a:schemeClr val="tx1"/>
                </a:solidFill>
              </a:rPr>
              <a:t>1000 </a:t>
            </a:r>
            <a:r>
              <a:rPr kumimoji="1" lang="ja-JP" altLang="en-US" dirty="0">
                <a:solidFill>
                  <a:schemeClr val="tx1"/>
                </a:solidFill>
              </a:rPr>
              <a:t>としたため便宜上 </a:t>
            </a:r>
            <a:r>
              <a:rPr kumimoji="1" lang="en-US" altLang="ja-JP" dirty="0">
                <a:solidFill>
                  <a:schemeClr val="tx1"/>
                </a:solidFill>
              </a:rPr>
              <a:t>15 </a:t>
            </a:r>
            <a:r>
              <a:rPr kumimoji="1" lang="ja-JP" altLang="en-US" dirty="0">
                <a:solidFill>
                  <a:schemeClr val="tx1"/>
                </a:solidFill>
              </a:rPr>
              <a:t>に設定</a:t>
            </a:r>
          </a:p>
        </p:txBody>
      </p:sp>
      <p:sp>
        <p:nvSpPr>
          <p:cNvPr id="12" name="四角形: 角を丸くする 11">
            <a:extLst>
              <a:ext uri="{FF2B5EF4-FFF2-40B4-BE49-F238E27FC236}">
                <a16:creationId xmlns:a16="http://schemas.microsoft.com/office/drawing/2014/main" id="{F4B7C22E-2B29-4570-8F0B-25BAC3D2B575}"/>
              </a:ext>
            </a:extLst>
          </p:cNvPr>
          <p:cNvSpPr/>
          <p:nvPr/>
        </p:nvSpPr>
        <p:spPr>
          <a:xfrm>
            <a:off x="7662942" y="5173410"/>
            <a:ext cx="908002" cy="39927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直径</a:t>
            </a:r>
          </a:p>
        </p:txBody>
      </p:sp>
    </p:spTree>
    <p:extLst>
      <p:ext uri="{BB962C8B-B14F-4D97-AF65-F5344CB8AC3E}">
        <p14:creationId xmlns:p14="http://schemas.microsoft.com/office/powerpoint/2010/main" val="99703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23</a:t>
            </a:fld>
            <a:endParaRPr kumimoji="1" lang="ja-JP" altLang="en-US" sz="3200" dirty="0"/>
          </a:p>
        </p:txBody>
      </p:sp>
      <p:pic>
        <p:nvPicPr>
          <p:cNvPr id="7" name="図 6" descr="グラフ&#10;&#10;自動的に生成された説明">
            <a:extLst>
              <a:ext uri="{FF2B5EF4-FFF2-40B4-BE49-F238E27FC236}">
                <a16:creationId xmlns:a16="http://schemas.microsoft.com/office/drawing/2014/main" id="{578B739C-5A72-4877-8372-BF88DAA00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31" y="1921088"/>
            <a:ext cx="6180169" cy="4635127"/>
          </a:xfrm>
          <a:prstGeom prst="rect">
            <a:avLst/>
          </a:prstGeom>
        </p:spPr>
      </p:pic>
      <p:sp>
        <p:nvSpPr>
          <p:cNvPr id="9" name="テキスト ボックス 8">
            <a:extLst>
              <a:ext uri="{FF2B5EF4-FFF2-40B4-BE49-F238E27FC236}">
                <a16:creationId xmlns:a16="http://schemas.microsoft.com/office/drawing/2014/main" id="{15E3BF7F-F0BF-4856-A04F-DC0E6C267759}"/>
              </a:ext>
            </a:extLst>
          </p:cNvPr>
          <p:cNvSpPr txBox="1"/>
          <p:nvPr/>
        </p:nvSpPr>
        <p:spPr>
          <a:xfrm>
            <a:off x="4909888" y="6275613"/>
            <a:ext cx="4572000" cy="369332"/>
          </a:xfrm>
          <a:prstGeom prst="rect">
            <a:avLst/>
          </a:prstGeom>
          <a:noFill/>
        </p:spPr>
        <p:txBody>
          <a:bodyPr wrap="square" rtlCol="0">
            <a:spAutoFit/>
          </a:bodyPr>
          <a:lstStyle/>
          <a:p>
            <a:r>
              <a:rPr kumimoji="1" lang="ja-JP" altLang="en-US" dirty="0"/>
              <a:t>図 </a:t>
            </a:r>
            <a:r>
              <a:rPr kumimoji="1" lang="en-US" altLang="ja-JP" dirty="0"/>
              <a:t>1 : </a:t>
            </a:r>
            <a:r>
              <a:rPr kumimoji="1" lang="ja-JP" altLang="en-US" dirty="0"/>
              <a:t> 三次元プロット図</a:t>
            </a:r>
          </a:p>
        </p:txBody>
      </p:sp>
    </p:spTree>
    <p:extLst>
      <p:ext uri="{BB962C8B-B14F-4D97-AF65-F5344CB8AC3E}">
        <p14:creationId xmlns:p14="http://schemas.microsoft.com/office/powerpoint/2010/main" val="5274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24</a:t>
            </a:fld>
            <a:endParaRPr kumimoji="1" lang="ja-JP" altLang="en-US" sz="3200" dirty="0"/>
          </a:p>
        </p:txBody>
      </p:sp>
      <p:pic>
        <p:nvPicPr>
          <p:cNvPr id="7" name="図 6" descr="グラフ&#10;&#10;自動的に生成された説明">
            <a:extLst>
              <a:ext uri="{FF2B5EF4-FFF2-40B4-BE49-F238E27FC236}">
                <a16:creationId xmlns:a16="http://schemas.microsoft.com/office/drawing/2014/main" id="{578B739C-5A72-4877-8372-BF88DAA00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31" y="1921088"/>
            <a:ext cx="6180169" cy="4635127"/>
          </a:xfrm>
          <a:prstGeom prst="rect">
            <a:avLst/>
          </a:prstGeom>
        </p:spPr>
      </p:pic>
      <p:sp>
        <p:nvSpPr>
          <p:cNvPr id="9" name="テキスト ボックス 8">
            <a:extLst>
              <a:ext uri="{FF2B5EF4-FFF2-40B4-BE49-F238E27FC236}">
                <a16:creationId xmlns:a16="http://schemas.microsoft.com/office/drawing/2014/main" id="{15E3BF7F-F0BF-4856-A04F-DC0E6C267759}"/>
              </a:ext>
            </a:extLst>
          </p:cNvPr>
          <p:cNvSpPr txBox="1"/>
          <p:nvPr/>
        </p:nvSpPr>
        <p:spPr>
          <a:xfrm>
            <a:off x="4909888" y="6275613"/>
            <a:ext cx="4572000" cy="369332"/>
          </a:xfrm>
          <a:prstGeom prst="rect">
            <a:avLst/>
          </a:prstGeom>
          <a:noFill/>
        </p:spPr>
        <p:txBody>
          <a:bodyPr wrap="square" rtlCol="0">
            <a:spAutoFit/>
          </a:bodyPr>
          <a:lstStyle/>
          <a:p>
            <a:r>
              <a:rPr kumimoji="1" lang="ja-JP" altLang="en-US" dirty="0"/>
              <a:t>図 </a:t>
            </a:r>
            <a:r>
              <a:rPr kumimoji="1" lang="en-US" altLang="ja-JP" dirty="0"/>
              <a:t>1 : </a:t>
            </a:r>
            <a:r>
              <a:rPr kumimoji="1" lang="ja-JP" altLang="en-US" dirty="0"/>
              <a:t> 三次元プロット図</a:t>
            </a:r>
          </a:p>
        </p:txBody>
      </p:sp>
      <p:sp>
        <p:nvSpPr>
          <p:cNvPr id="4" name="楕円 3">
            <a:extLst>
              <a:ext uri="{FF2B5EF4-FFF2-40B4-BE49-F238E27FC236}">
                <a16:creationId xmlns:a16="http://schemas.microsoft.com/office/drawing/2014/main" id="{4A5C4C2B-2783-41C6-8013-1DB602D52983}"/>
              </a:ext>
            </a:extLst>
          </p:cNvPr>
          <p:cNvSpPr/>
          <p:nvPr/>
        </p:nvSpPr>
        <p:spPr>
          <a:xfrm>
            <a:off x="4095750" y="3429000"/>
            <a:ext cx="657225" cy="676275"/>
          </a:xfrm>
          <a:prstGeom prst="ellipse">
            <a:avLst/>
          </a:prstGeom>
          <a:solidFill>
            <a:schemeClr val="bg1">
              <a:alpha val="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40960BBF-6341-4F35-8166-85A4DF358F08}"/>
              </a:ext>
            </a:extLst>
          </p:cNvPr>
          <p:cNvCxnSpPr>
            <a:cxnSpLocks/>
          </p:cNvCxnSpPr>
          <p:nvPr/>
        </p:nvCxnSpPr>
        <p:spPr>
          <a:xfrm flipH="1">
            <a:off x="4376791" y="2603750"/>
            <a:ext cx="1684962" cy="992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591AFF5D-4F14-4747-A5EF-6CF9D1E0A7F5}"/>
              </a:ext>
            </a:extLst>
          </p:cNvPr>
          <p:cNvSpPr txBox="1"/>
          <p:nvPr/>
        </p:nvSpPr>
        <p:spPr>
          <a:xfrm>
            <a:off x="6013593" y="2343942"/>
            <a:ext cx="1684962" cy="369332"/>
          </a:xfrm>
          <a:prstGeom prst="rect">
            <a:avLst/>
          </a:prstGeom>
          <a:noFill/>
        </p:spPr>
        <p:txBody>
          <a:bodyPr wrap="square" rtlCol="0">
            <a:spAutoFit/>
          </a:bodyPr>
          <a:lstStyle/>
          <a:p>
            <a:r>
              <a:rPr kumimoji="1" lang="ja-JP" altLang="en-US" dirty="0"/>
              <a:t>ベテルギウス</a:t>
            </a:r>
          </a:p>
        </p:txBody>
      </p:sp>
    </p:spTree>
    <p:extLst>
      <p:ext uri="{BB962C8B-B14F-4D97-AF65-F5344CB8AC3E}">
        <p14:creationId xmlns:p14="http://schemas.microsoft.com/office/powerpoint/2010/main" val="270094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a:t>データセット</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25</a:t>
            </a:fld>
            <a:endParaRPr kumimoji="1" lang="ja-JP" altLang="en-US" sz="3200" dirty="0"/>
          </a:p>
        </p:txBody>
      </p:sp>
      <p:pic>
        <p:nvPicPr>
          <p:cNvPr id="5" name="図 4" descr="グラフ&#10;&#10;自動的に生成された説明">
            <a:extLst>
              <a:ext uri="{FF2B5EF4-FFF2-40B4-BE49-F238E27FC236}">
                <a16:creationId xmlns:a16="http://schemas.microsoft.com/office/drawing/2014/main" id="{08C42EF5-B605-4C16-85F0-42F8E1807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19" y="2171348"/>
            <a:ext cx="5022967" cy="4149913"/>
          </a:xfrm>
          <a:prstGeom prst="rect">
            <a:avLst/>
          </a:prstGeom>
        </p:spPr>
      </p:pic>
      <p:pic>
        <p:nvPicPr>
          <p:cNvPr id="8" name="図 7" descr="ダイアグラム&#10;&#10;自動的に生成された説明">
            <a:extLst>
              <a:ext uri="{FF2B5EF4-FFF2-40B4-BE49-F238E27FC236}">
                <a16:creationId xmlns:a16="http://schemas.microsoft.com/office/drawing/2014/main" id="{FA646BFE-5061-45E8-A748-15C748134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450" y="2308996"/>
            <a:ext cx="2686050" cy="3186392"/>
          </a:xfrm>
          <a:prstGeom prst="rect">
            <a:avLst/>
          </a:prstGeom>
        </p:spPr>
      </p:pic>
      <p:sp>
        <p:nvSpPr>
          <p:cNvPr id="10" name="矢印: 右 9">
            <a:extLst>
              <a:ext uri="{FF2B5EF4-FFF2-40B4-BE49-F238E27FC236}">
                <a16:creationId xmlns:a16="http://schemas.microsoft.com/office/drawing/2014/main" id="{3336495A-ADEF-4E12-B2E0-E98BE0D1C441}"/>
              </a:ext>
            </a:extLst>
          </p:cNvPr>
          <p:cNvSpPr/>
          <p:nvPr/>
        </p:nvSpPr>
        <p:spPr>
          <a:xfrm>
            <a:off x="5762625" y="3865520"/>
            <a:ext cx="1009650" cy="38078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623FCC-70FC-4439-832A-8334944C178A}"/>
              </a:ext>
            </a:extLst>
          </p:cNvPr>
          <p:cNvSpPr txBox="1"/>
          <p:nvPr/>
        </p:nvSpPr>
        <p:spPr>
          <a:xfrm>
            <a:off x="5529262" y="3534071"/>
            <a:ext cx="1476375" cy="369332"/>
          </a:xfrm>
          <a:prstGeom prst="rect">
            <a:avLst/>
          </a:prstGeom>
          <a:noFill/>
        </p:spPr>
        <p:txBody>
          <a:bodyPr wrap="square" rtlCol="0">
            <a:spAutoFit/>
          </a:bodyPr>
          <a:lstStyle/>
          <a:p>
            <a:r>
              <a:rPr kumimoji="1" lang="ja-JP" altLang="en-US"/>
              <a:t>観測者の目</a:t>
            </a:r>
            <a:endParaRPr kumimoji="1" lang="ja-JP" altLang="en-US" dirty="0"/>
          </a:p>
        </p:txBody>
      </p:sp>
      <p:cxnSp>
        <p:nvCxnSpPr>
          <p:cNvPr id="13" name="直線コネクタ 12">
            <a:extLst>
              <a:ext uri="{FF2B5EF4-FFF2-40B4-BE49-F238E27FC236}">
                <a16:creationId xmlns:a16="http://schemas.microsoft.com/office/drawing/2014/main" id="{BC9BABBE-2B3C-4F9F-B7E2-D4D66391996C}"/>
              </a:ext>
            </a:extLst>
          </p:cNvPr>
          <p:cNvCxnSpPr/>
          <p:nvPr/>
        </p:nvCxnSpPr>
        <p:spPr>
          <a:xfrm flipH="1">
            <a:off x="4939623" y="2171348"/>
            <a:ext cx="771525" cy="4229452"/>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A56066B-FD4E-4BA8-8CA9-7D4BEDFEFEE8}"/>
              </a:ext>
            </a:extLst>
          </p:cNvPr>
          <p:cNvSpPr txBox="1"/>
          <p:nvPr/>
        </p:nvSpPr>
        <p:spPr>
          <a:xfrm>
            <a:off x="527902" y="6321696"/>
            <a:ext cx="4572000" cy="369332"/>
          </a:xfrm>
          <a:prstGeom prst="rect">
            <a:avLst/>
          </a:prstGeom>
          <a:noFill/>
        </p:spPr>
        <p:txBody>
          <a:bodyPr wrap="square" rtlCol="0">
            <a:spAutoFit/>
          </a:bodyPr>
          <a:lstStyle/>
          <a:p>
            <a:r>
              <a:rPr kumimoji="1" lang="ja-JP" altLang="en-US" dirty="0"/>
              <a:t>図 </a:t>
            </a:r>
            <a:r>
              <a:rPr kumimoji="1" lang="en-US" altLang="ja-JP" dirty="0"/>
              <a:t>2 : </a:t>
            </a:r>
            <a:r>
              <a:rPr kumimoji="1" lang="ja-JP" altLang="en-US" dirty="0"/>
              <a:t>平面の取り方 </a:t>
            </a:r>
            <a:r>
              <a:rPr kumimoji="1" lang="en-US" altLang="ja-JP" dirty="0"/>
              <a:t>(</a:t>
            </a:r>
            <a:r>
              <a:rPr kumimoji="1" lang="ja-JP" altLang="en-US" dirty="0"/>
              <a:t>イメージ</a:t>
            </a:r>
            <a:r>
              <a:rPr kumimoji="1" lang="en-US" altLang="ja-JP" dirty="0"/>
              <a:t>)</a:t>
            </a:r>
            <a:endParaRPr kumimoji="1" lang="ja-JP" altLang="en-US" dirty="0"/>
          </a:p>
        </p:txBody>
      </p:sp>
      <p:sp>
        <p:nvSpPr>
          <p:cNvPr id="25" name="テキスト ボックス 24">
            <a:extLst>
              <a:ext uri="{FF2B5EF4-FFF2-40B4-BE49-F238E27FC236}">
                <a16:creationId xmlns:a16="http://schemas.microsoft.com/office/drawing/2014/main" id="{1DFFC0E0-A72D-43A3-AA09-FC1B636A8EFC}"/>
              </a:ext>
            </a:extLst>
          </p:cNvPr>
          <p:cNvSpPr txBox="1"/>
          <p:nvPr/>
        </p:nvSpPr>
        <p:spPr>
          <a:xfrm>
            <a:off x="5324475" y="5495388"/>
            <a:ext cx="4572000" cy="369332"/>
          </a:xfrm>
          <a:prstGeom prst="rect">
            <a:avLst/>
          </a:prstGeom>
          <a:noFill/>
        </p:spPr>
        <p:txBody>
          <a:bodyPr wrap="square" rtlCol="0">
            <a:spAutoFit/>
          </a:bodyPr>
          <a:lstStyle/>
          <a:p>
            <a:r>
              <a:rPr kumimoji="1" lang="ja-JP" altLang="en-US" dirty="0"/>
              <a:t>図 </a:t>
            </a:r>
            <a:r>
              <a:rPr kumimoji="1" lang="en-US" altLang="ja-JP" dirty="0"/>
              <a:t>3 : </a:t>
            </a:r>
            <a:r>
              <a:rPr kumimoji="1" lang="ja-JP" altLang="en-US" dirty="0"/>
              <a:t>星の投影方法 </a:t>
            </a:r>
            <a:r>
              <a:rPr kumimoji="1" lang="en-US" altLang="ja-JP" dirty="0"/>
              <a:t>(</a:t>
            </a:r>
            <a:r>
              <a:rPr kumimoji="1" lang="ja-JP" altLang="en-US" dirty="0"/>
              <a:t>イメージ</a:t>
            </a:r>
            <a:r>
              <a:rPr kumimoji="1" lang="en-US" altLang="ja-JP" dirty="0"/>
              <a:t>)</a:t>
            </a:r>
            <a:endParaRPr kumimoji="1" lang="ja-JP" altLang="en-US" dirty="0"/>
          </a:p>
        </p:txBody>
      </p:sp>
    </p:spTree>
    <p:extLst>
      <p:ext uri="{BB962C8B-B14F-4D97-AF65-F5344CB8AC3E}">
        <p14:creationId xmlns:p14="http://schemas.microsoft.com/office/powerpoint/2010/main" val="241900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26</a:t>
            </a:fld>
            <a:endParaRPr kumimoji="1" lang="ja-JP" altLang="en-US" sz="3200" dirty="0"/>
          </a:p>
        </p:txBody>
      </p:sp>
      <p:sp>
        <p:nvSpPr>
          <p:cNvPr id="6" name="テキスト ボックス 5">
            <a:extLst>
              <a:ext uri="{FF2B5EF4-FFF2-40B4-BE49-F238E27FC236}">
                <a16:creationId xmlns:a16="http://schemas.microsoft.com/office/drawing/2014/main" id="{AE11E53B-6289-46F8-AA71-C8A14EC292BB}"/>
              </a:ext>
            </a:extLst>
          </p:cNvPr>
          <p:cNvSpPr txBox="1"/>
          <p:nvPr/>
        </p:nvSpPr>
        <p:spPr>
          <a:xfrm>
            <a:off x="876766" y="3699057"/>
            <a:ext cx="3612298" cy="461665"/>
          </a:xfrm>
          <a:prstGeom prst="rect">
            <a:avLst/>
          </a:prstGeom>
          <a:noFill/>
        </p:spPr>
        <p:txBody>
          <a:bodyPr wrap="square" rtlCol="0">
            <a:spAutoFit/>
          </a:bodyPr>
          <a:lstStyle/>
          <a:p>
            <a:r>
              <a:rPr kumimoji="1" lang="ja-JP" altLang="en-US" sz="2400" dirty="0"/>
              <a:t>＋ ガウシアンフィルタ </a:t>
            </a:r>
            <a:r>
              <a:rPr kumimoji="1" lang="en-US" altLang="ja-JP" sz="2400" dirty="0"/>
              <a:t>=</a:t>
            </a:r>
            <a:endParaRPr kumimoji="1" lang="ja-JP" altLang="en-US" sz="2400" dirty="0"/>
          </a:p>
        </p:txBody>
      </p:sp>
      <p:pic>
        <p:nvPicPr>
          <p:cNvPr id="5" name="図 4" descr="夜空の星&#10;&#10;自動的に生成された説明">
            <a:extLst>
              <a:ext uri="{FF2B5EF4-FFF2-40B4-BE49-F238E27FC236}">
                <a16:creationId xmlns:a16="http://schemas.microsoft.com/office/drawing/2014/main" id="{914E72B7-1C05-4AAC-B12B-6CF813170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620" y="2241974"/>
            <a:ext cx="3000740" cy="3375833"/>
          </a:xfrm>
          <a:prstGeom prst="rect">
            <a:avLst/>
          </a:prstGeom>
        </p:spPr>
      </p:pic>
      <p:sp>
        <p:nvSpPr>
          <p:cNvPr id="10" name="テキスト ボックス 9">
            <a:extLst>
              <a:ext uri="{FF2B5EF4-FFF2-40B4-BE49-F238E27FC236}">
                <a16:creationId xmlns:a16="http://schemas.microsoft.com/office/drawing/2014/main" id="{5B66769E-0870-4144-8E3F-2B1048E59844}"/>
              </a:ext>
            </a:extLst>
          </p:cNvPr>
          <p:cNvSpPr txBox="1"/>
          <p:nvPr/>
        </p:nvSpPr>
        <p:spPr>
          <a:xfrm>
            <a:off x="4398841" y="5801194"/>
            <a:ext cx="3612298" cy="369332"/>
          </a:xfrm>
          <a:prstGeom prst="rect">
            <a:avLst/>
          </a:prstGeom>
          <a:noFill/>
        </p:spPr>
        <p:txBody>
          <a:bodyPr wrap="square" rtlCol="0">
            <a:spAutoFit/>
          </a:bodyPr>
          <a:lstStyle/>
          <a:p>
            <a:r>
              <a:rPr kumimoji="1" lang="ja-JP" altLang="en-US" dirty="0"/>
              <a:t>図 </a:t>
            </a:r>
            <a:r>
              <a:rPr kumimoji="1" lang="en-US" altLang="ja-JP" dirty="0"/>
              <a:t>4 : </a:t>
            </a:r>
            <a:r>
              <a:rPr kumimoji="1" lang="ja-JP" altLang="en-US" dirty="0"/>
              <a:t>完成したオリオン座の星図</a:t>
            </a:r>
          </a:p>
        </p:txBody>
      </p:sp>
    </p:spTree>
    <p:extLst>
      <p:ext uri="{BB962C8B-B14F-4D97-AF65-F5344CB8AC3E}">
        <p14:creationId xmlns:p14="http://schemas.microsoft.com/office/powerpoint/2010/main" val="4001024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27</a:t>
            </a:fld>
            <a:endParaRPr kumimoji="1" lang="ja-JP" altLang="en-US" sz="3200" dirty="0"/>
          </a:p>
        </p:txBody>
      </p:sp>
      <p:sp>
        <p:nvSpPr>
          <p:cNvPr id="6" name="テキスト ボックス 5">
            <a:extLst>
              <a:ext uri="{FF2B5EF4-FFF2-40B4-BE49-F238E27FC236}">
                <a16:creationId xmlns:a16="http://schemas.microsoft.com/office/drawing/2014/main" id="{AE11E53B-6289-46F8-AA71-C8A14EC292BB}"/>
              </a:ext>
            </a:extLst>
          </p:cNvPr>
          <p:cNvSpPr txBox="1"/>
          <p:nvPr/>
        </p:nvSpPr>
        <p:spPr>
          <a:xfrm>
            <a:off x="1192318" y="3699057"/>
            <a:ext cx="3086100" cy="461665"/>
          </a:xfrm>
          <a:prstGeom prst="rect">
            <a:avLst/>
          </a:prstGeom>
          <a:noFill/>
        </p:spPr>
        <p:txBody>
          <a:bodyPr wrap="square" rtlCol="0">
            <a:spAutoFit/>
          </a:bodyPr>
          <a:lstStyle/>
          <a:p>
            <a:r>
              <a:rPr kumimoji="1" lang="ja-JP" altLang="en-US" sz="2400" dirty="0"/>
              <a:t>＋ ガウスフィルタ </a:t>
            </a:r>
            <a:r>
              <a:rPr kumimoji="1" lang="en-US" altLang="ja-JP" sz="2400" dirty="0"/>
              <a:t>=</a:t>
            </a:r>
            <a:endParaRPr kumimoji="1" lang="ja-JP" altLang="en-US" sz="2400" dirty="0"/>
          </a:p>
        </p:txBody>
      </p:sp>
      <p:pic>
        <p:nvPicPr>
          <p:cNvPr id="5" name="図 4" descr="夜空の星&#10;&#10;自動的に生成された説明">
            <a:extLst>
              <a:ext uri="{FF2B5EF4-FFF2-40B4-BE49-F238E27FC236}">
                <a16:creationId xmlns:a16="http://schemas.microsoft.com/office/drawing/2014/main" id="{914E72B7-1C05-4AAC-B12B-6CF813170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620" y="2241974"/>
            <a:ext cx="3000740" cy="3375833"/>
          </a:xfrm>
          <a:prstGeom prst="rect">
            <a:avLst/>
          </a:prstGeom>
        </p:spPr>
      </p:pic>
      <p:sp>
        <p:nvSpPr>
          <p:cNvPr id="10" name="テキスト ボックス 9">
            <a:extLst>
              <a:ext uri="{FF2B5EF4-FFF2-40B4-BE49-F238E27FC236}">
                <a16:creationId xmlns:a16="http://schemas.microsoft.com/office/drawing/2014/main" id="{5B66769E-0870-4144-8E3F-2B1048E59844}"/>
              </a:ext>
            </a:extLst>
          </p:cNvPr>
          <p:cNvSpPr txBox="1"/>
          <p:nvPr/>
        </p:nvSpPr>
        <p:spPr>
          <a:xfrm>
            <a:off x="4398841" y="5801194"/>
            <a:ext cx="3612298" cy="369332"/>
          </a:xfrm>
          <a:prstGeom prst="rect">
            <a:avLst/>
          </a:prstGeom>
          <a:noFill/>
        </p:spPr>
        <p:txBody>
          <a:bodyPr wrap="square" rtlCol="0">
            <a:spAutoFit/>
          </a:bodyPr>
          <a:lstStyle/>
          <a:p>
            <a:r>
              <a:rPr kumimoji="1" lang="ja-JP" altLang="en-US" dirty="0"/>
              <a:t>図 </a:t>
            </a:r>
            <a:r>
              <a:rPr kumimoji="1" lang="en-US" altLang="ja-JP" dirty="0"/>
              <a:t>4 : </a:t>
            </a:r>
            <a:r>
              <a:rPr kumimoji="1" lang="ja-JP" altLang="en-US" dirty="0"/>
              <a:t>完成したオリオン座の星図</a:t>
            </a:r>
          </a:p>
        </p:txBody>
      </p:sp>
      <p:sp>
        <p:nvSpPr>
          <p:cNvPr id="7" name="正方形/長方形 6">
            <a:extLst>
              <a:ext uri="{FF2B5EF4-FFF2-40B4-BE49-F238E27FC236}">
                <a16:creationId xmlns:a16="http://schemas.microsoft.com/office/drawing/2014/main" id="{1C53A196-2DC8-46F2-BE9D-1F6091879F85}"/>
              </a:ext>
            </a:extLst>
          </p:cNvPr>
          <p:cNvSpPr/>
          <p:nvPr/>
        </p:nvSpPr>
        <p:spPr>
          <a:xfrm>
            <a:off x="298046" y="1932776"/>
            <a:ext cx="3980372" cy="427491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B1580E3-7D81-4F35-890C-5459CD868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44" y="2377482"/>
            <a:ext cx="3115290" cy="3117385"/>
          </a:xfrm>
          <a:prstGeom prst="rect">
            <a:avLst/>
          </a:prstGeom>
        </p:spPr>
      </p:pic>
    </p:spTree>
    <p:extLst>
      <p:ext uri="{BB962C8B-B14F-4D97-AF65-F5344CB8AC3E}">
        <p14:creationId xmlns:p14="http://schemas.microsoft.com/office/powerpoint/2010/main" val="3511721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28</a:t>
            </a:fld>
            <a:endParaRPr kumimoji="1" lang="ja-JP" altLang="en-US" sz="3200" dirty="0"/>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5E291E80-F14B-4BE1-96FD-A6B29983C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40" y="2166709"/>
            <a:ext cx="8553450" cy="2724150"/>
          </a:xfrm>
          <a:prstGeom prst="rect">
            <a:avLst/>
          </a:prstGeom>
        </p:spPr>
      </p:pic>
      <p:sp>
        <p:nvSpPr>
          <p:cNvPr id="8" name="矢印: 左右 7">
            <a:extLst>
              <a:ext uri="{FF2B5EF4-FFF2-40B4-BE49-F238E27FC236}">
                <a16:creationId xmlns:a16="http://schemas.microsoft.com/office/drawing/2014/main" id="{B89A8323-ABD1-42A6-9092-6E74CE3AA659}"/>
              </a:ext>
            </a:extLst>
          </p:cNvPr>
          <p:cNvSpPr/>
          <p:nvPr/>
        </p:nvSpPr>
        <p:spPr>
          <a:xfrm>
            <a:off x="397768" y="4980347"/>
            <a:ext cx="8348464" cy="2137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6C32A9E-173B-4360-8080-BD99413338C3}"/>
              </a:ext>
            </a:extLst>
          </p:cNvPr>
          <p:cNvSpPr txBox="1"/>
          <p:nvPr/>
        </p:nvSpPr>
        <p:spPr>
          <a:xfrm>
            <a:off x="3778454" y="5171234"/>
            <a:ext cx="1587092" cy="369332"/>
          </a:xfrm>
          <a:prstGeom prst="rect">
            <a:avLst/>
          </a:prstGeom>
          <a:noFill/>
        </p:spPr>
        <p:txBody>
          <a:bodyPr wrap="square" rtlCol="0">
            <a:spAutoFit/>
          </a:bodyPr>
          <a:lstStyle/>
          <a:p>
            <a:r>
              <a:rPr kumimoji="1" lang="ja-JP" altLang="en-US" dirty="0"/>
              <a:t>平面の大きさ</a:t>
            </a:r>
          </a:p>
        </p:txBody>
      </p:sp>
      <p:sp>
        <p:nvSpPr>
          <p:cNvPr id="12" name="テキスト ボックス 11">
            <a:extLst>
              <a:ext uri="{FF2B5EF4-FFF2-40B4-BE49-F238E27FC236}">
                <a16:creationId xmlns:a16="http://schemas.microsoft.com/office/drawing/2014/main" id="{243ED118-5957-4421-BC75-F327123393CF}"/>
              </a:ext>
            </a:extLst>
          </p:cNvPr>
          <p:cNvSpPr txBox="1"/>
          <p:nvPr/>
        </p:nvSpPr>
        <p:spPr>
          <a:xfrm>
            <a:off x="295440" y="5252118"/>
            <a:ext cx="367370" cy="369332"/>
          </a:xfrm>
          <a:prstGeom prst="rect">
            <a:avLst/>
          </a:prstGeom>
          <a:noFill/>
        </p:spPr>
        <p:txBody>
          <a:bodyPr wrap="square" rtlCol="0">
            <a:spAutoFit/>
          </a:bodyPr>
          <a:lstStyle/>
          <a:p>
            <a:r>
              <a:rPr kumimoji="1" lang="ja-JP" altLang="en-US" dirty="0"/>
              <a:t>小</a:t>
            </a:r>
          </a:p>
        </p:txBody>
      </p:sp>
      <p:sp>
        <p:nvSpPr>
          <p:cNvPr id="13" name="テキスト ボックス 12">
            <a:extLst>
              <a:ext uri="{FF2B5EF4-FFF2-40B4-BE49-F238E27FC236}">
                <a16:creationId xmlns:a16="http://schemas.microsoft.com/office/drawing/2014/main" id="{A3202745-ABD6-47D4-A04D-179257DB9089}"/>
              </a:ext>
            </a:extLst>
          </p:cNvPr>
          <p:cNvSpPr txBox="1"/>
          <p:nvPr/>
        </p:nvSpPr>
        <p:spPr>
          <a:xfrm>
            <a:off x="8466502" y="5252118"/>
            <a:ext cx="367370" cy="369332"/>
          </a:xfrm>
          <a:prstGeom prst="rect">
            <a:avLst/>
          </a:prstGeom>
          <a:noFill/>
        </p:spPr>
        <p:txBody>
          <a:bodyPr wrap="square" rtlCol="0">
            <a:spAutoFit/>
          </a:bodyPr>
          <a:lstStyle/>
          <a:p>
            <a:r>
              <a:rPr kumimoji="1" lang="ja-JP" altLang="en-US" dirty="0"/>
              <a:t>大</a:t>
            </a:r>
          </a:p>
        </p:txBody>
      </p:sp>
      <p:sp>
        <p:nvSpPr>
          <p:cNvPr id="14" name="テキスト ボックス 13">
            <a:extLst>
              <a:ext uri="{FF2B5EF4-FFF2-40B4-BE49-F238E27FC236}">
                <a16:creationId xmlns:a16="http://schemas.microsoft.com/office/drawing/2014/main" id="{17CE5593-D70F-4DCD-939C-62F1437A0600}"/>
              </a:ext>
            </a:extLst>
          </p:cNvPr>
          <p:cNvSpPr txBox="1"/>
          <p:nvPr/>
        </p:nvSpPr>
        <p:spPr>
          <a:xfrm flipH="1">
            <a:off x="2875279" y="5911208"/>
            <a:ext cx="3393441" cy="369332"/>
          </a:xfrm>
          <a:prstGeom prst="rect">
            <a:avLst/>
          </a:prstGeom>
          <a:noFill/>
        </p:spPr>
        <p:txBody>
          <a:bodyPr wrap="square" rtlCol="0">
            <a:spAutoFit/>
          </a:bodyPr>
          <a:lstStyle/>
          <a:p>
            <a:r>
              <a:rPr kumimoji="1" lang="ja-JP" altLang="en-US" dirty="0"/>
              <a:t>いろいろな大きさの星座を学習</a:t>
            </a:r>
          </a:p>
        </p:txBody>
      </p:sp>
      <p:sp>
        <p:nvSpPr>
          <p:cNvPr id="15" name="矢印: 右 14">
            <a:extLst>
              <a:ext uri="{FF2B5EF4-FFF2-40B4-BE49-F238E27FC236}">
                <a16:creationId xmlns:a16="http://schemas.microsoft.com/office/drawing/2014/main" id="{FF5AB19D-1249-4D8A-A7F1-32ED76B87EDA}"/>
              </a:ext>
            </a:extLst>
          </p:cNvPr>
          <p:cNvSpPr/>
          <p:nvPr/>
        </p:nvSpPr>
        <p:spPr>
          <a:xfrm>
            <a:off x="2360929" y="5921211"/>
            <a:ext cx="5143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77018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29</a:t>
            </a:fld>
            <a:endParaRPr kumimoji="1" lang="ja-JP" altLang="en-US" sz="3200" dirty="0"/>
          </a:p>
        </p:txBody>
      </p:sp>
      <p:pic>
        <p:nvPicPr>
          <p:cNvPr id="7" name="図 6" descr="衛星, 記号 が含まれている画像&#10;&#10;自動的に生成された説明">
            <a:extLst>
              <a:ext uri="{FF2B5EF4-FFF2-40B4-BE49-F238E27FC236}">
                <a16:creationId xmlns:a16="http://schemas.microsoft.com/office/drawing/2014/main" id="{7736432A-E0B1-4165-815A-1765A3DC9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69" y="2107928"/>
            <a:ext cx="5529262" cy="4213333"/>
          </a:xfrm>
          <a:prstGeom prst="rect">
            <a:avLst/>
          </a:prstGeom>
        </p:spPr>
      </p:pic>
      <p:sp>
        <p:nvSpPr>
          <p:cNvPr id="9" name="テキスト ボックス 8">
            <a:extLst>
              <a:ext uri="{FF2B5EF4-FFF2-40B4-BE49-F238E27FC236}">
                <a16:creationId xmlns:a16="http://schemas.microsoft.com/office/drawing/2014/main" id="{A2452F7B-6ACD-4B92-8D6B-1BC167320580}"/>
              </a:ext>
            </a:extLst>
          </p:cNvPr>
          <p:cNvSpPr txBox="1"/>
          <p:nvPr/>
        </p:nvSpPr>
        <p:spPr>
          <a:xfrm flipH="1">
            <a:off x="6331827" y="3891428"/>
            <a:ext cx="2569497" cy="646331"/>
          </a:xfrm>
          <a:prstGeom prst="rect">
            <a:avLst/>
          </a:prstGeom>
          <a:noFill/>
        </p:spPr>
        <p:txBody>
          <a:bodyPr wrap="square" rtlCol="0">
            <a:spAutoFit/>
          </a:bodyPr>
          <a:lstStyle/>
          <a:p>
            <a:r>
              <a:rPr kumimoji="1" lang="ja-JP" altLang="en-US" dirty="0"/>
              <a:t>星の量が多いものから</a:t>
            </a:r>
            <a:endParaRPr kumimoji="1" lang="en-US" altLang="ja-JP" dirty="0"/>
          </a:p>
          <a:p>
            <a:r>
              <a:rPr kumimoji="1" lang="ja-JP" altLang="en-US" dirty="0"/>
              <a:t>少ないものまで対応</a:t>
            </a:r>
          </a:p>
        </p:txBody>
      </p:sp>
      <p:sp>
        <p:nvSpPr>
          <p:cNvPr id="11" name="矢印: 右 10">
            <a:extLst>
              <a:ext uri="{FF2B5EF4-FFF2-40B4-BE49-F238E27FC236}">
                <a16:creationId xmlns:a16="http://schemas.microsoft.com/office/drawing/2014/main" id="{B782D6AE-22FA-402A-888D-3127B52751EC}"/>
              </a:ext>
            </a:extLst>
          </p:cNvPr>
          <p:cNvSpPr/>
          <p:nvPr/>
        </p:nvSpPr>
        <p:spPr>
          <a:xfrm>
            <a:off x="5863431" y="4009185"/>
            <a:ext cx="46839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449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3</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accent2">
                    <a:lumMod val="75000"/>
                  </a:schemeClr>
                </a:solidFill>
              </a:rPr>
              <a:t>・はじめに</a:t>
            </a:r>
            <a:endParaRPr kumimoji="1" lang="en-US" altLang="ja-JP" sz="2800" dirty="0">
              <a:solidFill>
                <a:schemeClr val="accent2">
                  <a:lumMod val="75000"/>
                </a:schemeClr>
              </a:solidFill>
            </a:endParaRPr>
          </a:p>
          <a:p>
            <a:r>
              <a:rPr kumimoji="1" lang="ja-JP" altLang="en-US" sz="2800" dirty="0">
                <a:solidFill>
                  <a:schemeClr val="bg1">
                    <a:lumMod val="75000"/>
                  </a:schemeClr>
                </a:solidFill>
              </a:rPr>
              <a:t>・要素技術</a:t>
            </a:r>
            <a:endParaRPr kumimoji="1" lang="en-US" altLang="ja-JP" sz="2800" dirty="0">
              <a:solidFill>
                <a:schemeClr val="bg1">
                  <a:lumMod val="75000"/>
                </a:schemeClr>
              </a:solidFill>
            </a:endParaRPr>
          </a:p>
          <a:p>
            <a:r>
              <a:rPr kumimoji="1" lang="ja-JP" altLang="en-US" sz="2800" dirty="0">
                <a:solidFill>
                  <a:schemeClr val="bg1">
                    <a:lumMod val="75000"/>
                  </a:schemeClr>
                </a:solidFill>
              </a:rPr>
              <a:t>・データセット</a:t>
            </a:r>
            <a:endParaRPr kumimoji="1" lang="en-US" altLang="ja-JP" sz="2800" dirty="0">
              <a:solidFill>
                <a:schemeClr val="bg1">
                  <a:lumMod val="75000"/>
                </a:schemeClr>
              </a:solidFill>
            </a:endParaRPr>
          </a:p>
          <a:p>
            <a:r>
              <a:rPr kumimoji="1" lang="ja-JP" altLang="en-US" sz="2800" dirty="0">
                <a:solidFill>
                  <a:schemeClr val="bg1">
                    <a:lumMod val="75000"/>
                  </a:schemeClr>
                </a:solidFill>
              </a:rPr>
              <a:t>・予備実験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112431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30</a:t>
            </a:fld>
            <a:endParaRPr kumimoji="1" lang="ja-JP" altLang="en-US" sz="3200" dirty="0"/>
          </a:p>
        </p:txBody>
      </p:sp>
      <p:pic>
        <p:nvPicPr>
          <p:cNvPr id="7" name="図 6" descr="夜空の星&#10;&#10;自動的に生成された説明">
            <a:extLst>
              <a:ext uri="{FF2B5EF4-FFF2-40B4-BE49-F238E27FC236}">
                <a16:creationId xmlns:a16="http://schemas.microsoft.com/office/drawing/2014/main" id="{10534A00-DD71-49FE-9F1A-1C39397B9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25" y="2927373"/>
            <a:ext cx="1333030" cy="1499659"/>
          </a:xfrm>
          <a:prstGeom prst="rect">
            <a:avLst/>
          </a:prstGeom>
        </p:spPr>
      </p:pic>
      <p:pic>
        <p:nvPicPr>
          <p:cNvPr id="9" name="図 8" descr="夜空の星&#10;&#10;自動的に生成された説明">
            <a:extLst>
              <a:ext uri="{FF2B5EF4-FFF2-40B4-BE49-F238E27FC236}">
                <a16:creationId xmlns:a16="http://schemas.microsoft.com/office/drawing/2014/main" id="{CB34C1D2-7995-408D-A8DF-5F893C5CB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847" y="1929339"/>
            <a:ext cx="1333030" cy="1499659"/>
          </a:xfrm>
          <a:prstGeom prst="rect">
            <a:avLst/>
          </a:prstGeom>
        </p:spPr>
      </p:pic>
      <p:pic>
        <p:nvPicPr>
          <p:cNvPr id="12" name="図 11" descr="夜空の星&#10;&#10;自動的に生成された説明">
            <a:extLst>
              <a:ext uri="{FF2B5EF4-FFF2-40B4-BE49-F238E27FC236}">
                <a16:creationId xmlns:a16="http://schemas.microsoft.com/office/drawing/2014/main" id="{FF03D74F-F002-4D41-8F7D-5993BB704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196" y="1929338"/>
            <a:ext cx="1333030" cy="1499659"/>
          </a:xfrm>
          <a:prstGeom prst="rect">
            <a:avLst/>
          </a:prstGeom>
        </p:spPr>
      </p:pic>
      <p:pic>
        <p:nvPicPr>
          <p:cNvPr id="14" name="図 13" descr="夜空の星&#10;&#10;自動的に生成された説明">
            <a:extLst>
              <a:ext uri="{FF2B5EF4-FFF2-40B4-BE49-F238E27FC236}">
                <a16:creationId xmlns:a16="http://schemas.microsoft.com/office/drawing/2014/main" id="{FDDD4A40-88AF-42F8-B7B1-79C3430C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2545" y="1929338"/>
            <a:ext cx="1333030" cy="1499659"/>
          </a:xfrm>
          <a:prstGeom prst="rect">
            <a:avLst/>
          </a:prstGeom>
        </p:spPr>
      </p:pic>
      <p:pic>
        <p:nvPicPr>
          <p:cNvPr id="16" name="図 15" descr="夜空の星&#10;&#10;自動的に生成された説明">
            <a:extLst>
              <a:ext uri="{FF2B5EF4-FFF2-40B4-BE49-F238E27FC236}">
                <a16:creationId xmlns:a16="http://schemas.microsoft.com/office/drawing/2014/main" id="{F5558976-4E6D-4F40-8583-537C055C0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3847" y="3863469"/>
            <a:ext cx="1333030" cy="1499659"/>
          </a:xfrm>
          <a:prstGeom prst="rect">
            <a:avLst/>
          </a:prstGeom>
        </p:spPr>
      </p:pic>
      <p:cxnSp>
        <p:nvCxnSpPr>
          <p:cNvPr id="18" name="直線矢印コネクタ 17">
            <a:extLst>
              <a:ext uri="{FF2B5EF4-FFF2-40B4-BE49-F238E27FC236}">
                <a16:creationId xmlns:a16="http://schemas.microsoft.com/office/drawing/2014/main" id="{CDC742D9-4208-4084-B65E-77F1DF443ACC}"/>
              </a:ext>
            </a:extLst>
          </p:cNvPr>
          <p:cNvCxnSpPr>
            <a:stCxn id="7" idx="3"/>
            <a:endCxn id="9" idx="1"/>
          </p:cNvCxnSpPr>
          <p:nvPr/>
        </p:nvCxnSpPr>
        <p:spPr>
          <a:xfrm flipV="1">
            <a:off x="1804155" y="2679169"/>
            <a:ext cx="609692" cy="99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FB42D33-07F0-4DE5-988C-D38523D4EDA3}"/>
              </a:ext>
            </a:extLst>
          </p:cNvPr>
          <p:cNvCxnSpPr>
            <a:cxnSpLocks/>
            <a:stCxn id="7" idx="3"/>
            <a:endCxn id="16" idx="1"/>
          </p:cNvCxnSpPr>
          <p:nvPr/>
        </p:nvCxnSpPr>
        <p:spPr>
          <a:xfrm>
            <a:off x="1804155" y="3677203"/>
            <a:ext cx="609692" cy="93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A6E15CF-C236-48DA-BE45-F335F39E9826}"/>
                  </a:ext>
                </a:extLst>
              </p:cNvPr>
              <p:cNvSpPr txBox="1"/>
              <p:nvPr/>
            </p:nvSpPr>
            <p:spPr>
              <a:xfrm>
                <a:off x="6815575" y="2782666"/>
                <a:ext cx="1857300" cy="646331"/>
              </a:xfrm>
              <a:prstGeom prst="rect">
                <a:avLst/>
              </a:prstGeom>
              <a:noFill/>
            </p:spPr>
            <p:txBody>
              <a:bodyPr wrap="square" rtlCol="0">
                <a:spAutoFit/>
              </a:bodyPr>
              <a:lstStyle/>
              <a:p>
                <a:pPr algn="ctr"/>
                <a:r>
                  <a:rPr kumimoji="1" lang="ja-JP" altLang="en-US" dirty="0"/>
                  <a:t>回転画像</a:t>
                </a:r>
                <a:endParaRPr kumimoji="1" lang="en-US" altLang="ja-JP" dirty="0"/>
              </a:p>
              <a:p>
                <a:pPr algn="ctr"/>
                <a:r>
                  <a:rPr kumimoji="1" lang="ja-JP" altLang="en-US" dirty="0"/>
                  <a:t> </a:t>
                </a:r>
                <a:r>
                  <a:rPr kumimoji="1" lang="en-US" altLang="ja-JP" dirty="0"/>
                  <a:t>(30</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a14:m>
                <a:r>
                  <a:rPr kumimoji="1" lang="en-US" altLang="ja-JP" dirty="0"/>
                  <a:t> </a:t>
                </a:r>
                <a:r>
                  <a:rPr kumimoji="1" lang="ja-JP" altLang="en-US" dirty="0"/>
                  <a:t>間隔 </a:t>
                </a:r>
                <a:r>
                  <a:rPr kumimoji="1" lang="en-US" altLang="ja-JP" dirty="0"/>
                  <a:t>12 </a:t>
                </a:r>
                <a:r>
                  <a:rPr kumimoji="1" lang="ja-JP" altLang="en-US" dirty="0"/>
                  <a:t>枚</a:t>
                </a:r>
                <a:r>
                  <a:rPr kumimoji="1" lang="en-US" altLang="ja-JP" dirty="0"/>
                  <a:t>)</a:t>
                </a:r>
                <a:endParaRPr kumimoji="1" lang="ja-JP" altLang="en-US" dirty="0"/>
              </a:p>
            </p:txBody>
          </p:sp>
        </mc:Choice>
        <mc:Fallback xmlns="">
          <p:sp>
            <p:nvSpPr>
              <p:cNvPr id="23" name="テキスト ボックス 22">
                <a:extLst>
                  <a:ext uri="{FF2B5EF4-FFF2-40B4-BE49-F238E27FC236}">
                    <a16:creationId xmlns:a16="http://schemas.microsoft.com/office/drawing/2014/main" id="{6A6E15CF-C236-48DA-BE45-F335F39E9826}"/>
                  </a:ext>
                </a:extLst>
              </p:cNvPr>
              <p:cNvSpPr txBox="1">
                <a:spLocks noRot="1" noChangeAspect="1" noMove="1" noResize="1" noEditPoints="1" noAdjustHandles="1" noChangeArrowheads="1" noChangeShapeType="1" noTextEdit="1"/>
              </p:cNvSpPr>
              <p:nvPr/>
            </p:nvSpPr>
            <p:spPr>
              <a:xfrm>
                <a:off x="6815575" y="2782666"/>
                <a:ext cx="1857300" cy="646331"/>
              </a:xfrm>
              <a:prstGeom prst="rect">
                <a:avLst/>
              </a:prstGeom>
              <a:blipFill>
                <a:blip r:embed="rId8"/>
                <a:stretch>
                  <a:fillRect t="-6604" r="-1639" b="-15094"/>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25F08BF-E737-4C34-9314-07F944AA3932}"/>
              </a:ext>
            </a:extLst>
          </p:cNvPr>
          <p:cNvSpPr txBox="1"/>
          <p:nvPr/>
        </p:nvSpPr>
        <p:spPr>
          <a:xfrm>
            <a:off x="3746877" y="4993796"/>
            <a:ext cx="1857300" cy="369332"/>
          </a:xfrm>
          <a:prstGeom prst="rect">
            <a:avLst/>
          </a:prstGeom>
          <a:noFill/>
        </p:spPr>
        <p:txBody>
          <a:bodyPr wrap="square" rtlCol="0">
            <a:spAutoFit/>
          </a:bodyPr>
          <a:lstStyle/>
          <a:p>
            <a:r>
              <a:rPr kumimoji="1" lang="ja-JP" altLang="en-US" dirty="0"/>
              <a:t>グレースケール</a:t>
            </a:r>
          </a:p>
        </p:txBody>
      </p:sp>
      <p:sp>
        <p:nvSpPr>
          <p:cNvPr id="33" name="四角形: 角を丸くする 32">
            <a:extLst>
              <a:ext uri="{FF2B5EF4-FFF2-40B4-BE49-F238E27FC236}">
                <a16:creationId xmlns:a16="http://schemas.microsoft.com/office/drawing/2014/main" id="{ABC4E0E4-8857-47BC-BFAE-576F1A12020E}"/>
              </a:ext>
            </a:extLst>
          </p:cNvPr>
          <p:cNvSpPr/>
          <p:nvPr/>
        </p:nvSpPr>
        <p:spPr>
          <a:xfrm>
            <a:off x="4614711" y="5566050"/>
            <a:ext cx="2859760" cy="6463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15 </a:t>
            </a:r>
            <a:r>
              <a:rPr kumimoji="1" lang="ja-JP" altLang="en-US" dirty="0">
                <a:solidFill>
                  <a:schemeClr val="tx1"/>
                </a:solidFill>
              </a:rPr>
              <a:t>星座すべてに適用</a:t>
            </a:r>
          </a:p>
        </p:txBody>
      </p:sp>
    </p:spTree>
    <p:extLst>
      <p:ext uri="{BB962C8B-B14F-4D97-AF65-F5344CB8AC3E}">
        <p14:creationId xmlns:p14="http://schemas.microsoft.com/office/powerpoint/2010/main" val="2562877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kumimoji="1" lang="ja-JP" altLang="en-US" dirty="0"/>
              <a:t>データセット</a:t>
            </a:r>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31</a:t>
            </a:fld>
            <a:endParaRPr kumimoji="1" lang="ja-JP" altLang="en-US" sz="3200" dirty="0"/>
          </a:p>
        </p:txBody>
      </p:sp>
      <p:pic>
        <p:nvPicPr>
          <p:cNvPr id="7" name="図 6" descr="夜空の星&#10;&#10;自動的に生成された説明">
            <a:extLst>
              <a:ext uri="{FF2B5EF4-FFF2-40B4-BE49-F238E27FC236}">
                <a16:creationId xmlns:a16="http://schemas.microsoft.com/office/drawing/2014/main" id="{10534A00-DD71-49FE-9F1A-1C39397B9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25" y="2927373"/>
            <a:ext cx="1333030" cy="1499659"/>
          </a:xfrm>
          <a:prstGeom prst="rect">
            <a:avLst/>
          </a:prstGeom>
        </p:spPr>
      </p:pic>
      <p:pic>
        <p:nvPicPr>
          <p:cNvPr id="9" name="図 8" descr="夜空の星&#10;&#10;自動的に生成された説明">
            <a:extLst>
              <a:ext uri="{FF2B5EF4-FFF2-40B4-BE49-F238E27FC236}">
                <a16:creationId xmlns:a16="http://schemas.microsoft.com/office/drawing/2014/main" id="{CB34C1D2-7995-408D-A8DF-5F893C5CB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847" y="1929339"/>
            <a:ext cx="1333030" cy="1499659"/>
          </a:xfrm>
          <a:prstGeom prst="rect">
            <a:avLst/>
          </a:prstGeom>
        </p:spPr>
      </p:pic>
      <p:pic>
        <p:nvPicPr>
          <p:cNvPr id="12" name="図 11" descr="夜空の星&#10;&#10;自動的に生成された説明">
            <a:extLst>
              <a:ext uri="{FF2B5EF4-FFF2-40B4-BE49-F238E27FC236}">
                <a16:creationId xmlns:a16="http://schemas.microsoft.com/office/drawing/2014/main" id="{FF03D74F-F002-4D41-8F7D-5993BB704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196" y="1929338"/>
            <a:ext cx="1333030" cy="1499659"/>
          </a:xfrm>
          <a:prstGeom prst="rect">
            <a:avLst/>
          </a:prstGeom>
        </p:spPr>
      </p:pic>
      <p:pic>
        <p:nvPicPr>
          <p:cNvPr id="14" name="図 13" descr="夜空の星&#10;&#10;自動的に生成された説明">
            <a:extLst>
              <a:ext uri="{FF2B5EF4-FFF2-40B4-BE49-F238E27FC236}">
                <a16:creationId xmlns:a16="http://schemas.microsoft.com/office/drawing/2014/main" id="{FDDD4A40-88AF-42F8-B7B1-79C3430C2A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545" y="1929338"/>
            <a:ext cx="1333030" cy="1499659"/>
          </a:xfrm>
          <a:prstGeom prst="rect">
            <a:avLst/>
          </a:prstGeom>
        </p:spPr>
      </p:pic>
      <p:pic>
        <p:nvPicPr>
          <p:cNvPr id="16" name="図 15" descr="夜空の星&#10;&#10;自動的に生成された説明">
            <a:extLst>
              <a:ext uri="{FF2B5EF4-FFF2-40B4-BE49-F238E27FC236}">
                <a16:creationId xmlns:a16="http://schemas.microsoft.com/office/drawing/2014/main" id="{F5558976-4E6D-4F40-8583-537C055C02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847" y="3863469"/>
            <a:ext cx="1333030" cy="1499659"/>
          </a:xfrm>
          <a:prstGeom prst="rect">
            <a:avLst/>
          </a:prstGeom>
        </p:spPr>
      </p:pic>
      <p:cxnSp>
        <p:nvCxnSpPr>
          <p:cNvPr id="18" name="直線矢印コネクタ 17">
            <a:extLst>
              <a:ext uri="{FF2B5EF4-FFF2-40B4-BE49-F238E27FC236}">
                <a16:creationId xmlns:a16="http://schemas.microsoft.com/office/drawing/2014/main" id="{CDC742D9-4208-4084-B65E-77F1DF443ACC}"/>
              </a:ext>
            </a:extLst>
          </p:cNvPr>
          <p:cNvCxnSpPr>
            <a:stCxn id="7" idx="3"/>
            <a:endCxn id="9" idx="1"/>
          </p:cNvCxnSpPr>
          <p:nvPr/>
        </p:nvCxnSpPr>
        <p:spPr>
          <a:xfrm flipV="1">
            <a:off x="1804155" y="2679169"/>
            <a:ext cx="609692" cy="99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FB42D33-07F0-4DE5-988C-D38523D4EDA3}"/>
              </a:ext>
            </a:extLst>
          </p:cNvPr>
          <p:cNvCxnSpPr>
            <a:cxnSpLocks/>
            <a:stCxn id="7" idx="3"/>
            <a:endCxn id="16" idx="1"/>
          </p:cNvCxnSpPr>
          <p:nvPr/>
        </p:nvCxnSpPr>
        <p:spPr>
          <a:xfrm>
            <a:off x="1804155" y="3677203"/>
            <a:ext cx="609692" cy="93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A6E15CF-C236-48DA-BE45-F335F39E9826}"/>
                  </a:ext>
                </a:extLst>
              </p:cNvPr>
              <p:cNvSpPr txBox="1"/>
              <p:nvPr/>
            </p:nvSpPr>
            <p:spPr>
              <a:xfrm>
                <a:off x="6815575" y="2782666"/>
                <a:ext cx="1857300" cy="646331"/>
              </a:xfrm>
              <a:prstGeom prst="rect">
                <a:avLst/>
              </a:prstGeom>
              <a:noFill/>
            </p:spPr>
            <p:txBody>
              <a:bodyPr wrap="square" rtlCol="0">
                <a:spAutoFit/>
              </a:bodyPr>
              <a:lstStyle/>
              <a:p>
                <a:pPr algn="ctr"/>
                <a:r>
                  <a:rPr kumimoji="1" lang="ja-JP" altLang="en-US" dirty="0"/>
                  <a:t>回転画像</a:t>
                </a:r>
                <a:endParaRPr kumimoji="1" lang="en-US" altLang="ja-JP" dirty="0"/>
              </a:p>
              <a:p>
                <a:pPr algn="ctr"/>
                <a:r>
                  <a:rPr kumimoji="1" lang="ja-JP" altLang="en-US" dirty="0"/>
                  <a:t> </a:t>
                </a:r>
                <a:r>
                  <a:rPr kumimoji="1" lang="en-US" altLang="ja-JP" dirty="0"/>
                  <a:t>(30</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a14:m>
                <a:r>
                  <a:rPr kumimoji="1" lang="en-US" altLang="ja-JP" dirty="0"/>
                  <a:t> </a:t>
                </a:r>
                <a:r>
                  <a:rPr kumimoji="1" lang="ja-JP" altLang="en-US" dirty="0"/>
                  <a:t>間隔 </a:t>
                </a:r>
                <a:r>
                  <a:rPr kumimoji="1" lang="en-US" altLang="ja-JP" dirty="0"/>
                  <a:t>12 </a:t>
                </a:r>
                <a:r>
                  <a:rPr kumimoji="1" lang="ja-JP" altLang="en-US" dirty="0"/>
                  <a:t>枚</a:t>
                </a:r>
                <a:r>
                  <a:rPr kumimoji="1" lang="en-US" altLang="ja-JP" dirty="0"/>
                  <a:t>)</a:t>
                </a:r>
                <a:endParaRPr kumimoji="1" lang="ja-JP" altLang="en-US" dirty="0"/>
              </a:p>
            </p:txBody>
          </p:sp>
        </mc:Choice>
        <mc:Fallback xmlns="">
          <p:sp>
            <p:nvSpPr>
              <p:cNvPr id="23" name="テキスト ボックス 22">
                <a:extLst>
                  <a:ext uri="{FF2B5EF4-FFF2-40B4-BE49-F238E27FC236}">
                    <a16:creationId xmlns:a16="http://schemas.microsoft.com/office/drawing/2014/main" id="{6A6E15CF-C236-48DA-BE45-F335F39E9826}"/>
                  </a:ext>
                </a:extLst>
              </p:cNvPr>
              <p:cNvSpPr txBox="1">
                <a:spLocks noRot="1" noChangeAspect="1" noMove="1" noResize="1" noEditPoints="1" noAdjustHandles="1" noChangeArrowheads="1" noChangeShapeType="1" noTextEdit="1"/>
              </p:cNvSpPr>
              <p:nvPr/>
            </p:nvSpPr>
            <p:spPr>
              <a:xfrm>
                <a:off x="6815575" y="2782666"/>
                <a:ext cx="1857300" cy="646331"/>
              </a:xfrm>
              <a:prstGeom prst="rect">
                <a:avLst/>
              </a:prstGeom>
              <a:blipFill>
                <a:blip r:embed="rId7"/>
                <a:stretch>
                  <a:fillRect t="-6604" r="-1639" b="-15094"/>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25F08BF-E737-4C34-9314-07F944AA3932}"/>
              </a:ext>
            </a:extLst>
          </p:cNvPr>
          <p:cNvSpPr txBox="1"/>
          <p:nvPr/>
        </p:nvSpPr>
        <p:spPr>
          <a:xfrm>
            <a:off x="3746877" y="4993796"/>
            <a:ext cx="1857300" cy="369332"/>
          </a:xfrm>
          <a:prstGeom prst="rect">
            <a:avLst/>
          </a:prstGeom>
          <a:noFill/>
        </p:spPr>
        <p:txBody>
          <a:bodyPr wrap="square" rtlCol="0">
            <a:spAutoFit/>
          </a:bodyPr>
          <a:lstStyle/>
          <a:p>
            <a:r>
              <a:rPr kumimoji="1" lang="ja-JP" altLang="en-US" dirty="0"/>
              <a:t>グレースケール</a:t>
            </a:r>
          </a:p>
        </p:txBody>
      </p:sp>
      <p:sp>
        <p:nvSpPr>
          <p:cNvPr id="25" name="テキスト ボックス 24">
            <a:extLst>
              <a:ext uri="{FF2B5EF4-FFF2-40B4-BE49-F238E27FC236}">
                <a16:creationId xmlns:a16="http://schemas.microsoft.com/office/drawing/2014/main" id="{854AE4DE-48C4-47A8-8806-FC4921571C21}"/>
              </a:ext>
            </a:extLst>
          </p:cNvPr>
          <p:cNvSpPr txBox="1"/>
          <p:nvPr/>
        </p:nvSpPr>
        <p:spPr>
          <a:xfrm>
            <a:off x="997893" y="5530165"/>
            <a:ext cx="7814733" cy="461665"/>
          </a:xfrm>
          <a:prstGeom prst="rect">
            <a:avLst/>
          </a:prstGeom>
          <a:noFill/>
        </p:spPr>
        <p:txBody>
          <a:bodyPr wrap="square" rtlCol="0">
            <a:spAutoFit/>
          </a:bodyPr>
          <a:lstStyle/>
          <a:p>
            <a:r>
              <a:rPr kumimoji="1" lang="en-US" altLang="ja-JP" sz="2400" dirty="0"/>
              <a:t>4       × </a:t>
            </a:r>
            <a:r>
              <a:rPr kumimoji="1" lang="ja-JP" altLang="en-US" sz="2400" dirty="0"/>
              <a:t>      </a:t>
            </a:r>
            <a:r>
              <a:rPr kumimoji="1" lang="en-US" altLang="ja-JP" sz="2400" dirty="0"/>
              <a:t>3      ×    12    ×</a:t>
            </a:r>
            <a:r>
              <a:rPr kumimoji="1" lang="ja-JP" altLang="en-US" sz="2400" dirty="0"/>
              <a:t>        </a:t>
            </a:r>
            <a:r>
              <a:rPr kumimoji="1" lang="en-US" altLang="ja-JP" sz="2400" dirty="0"/>
              <a:t>2 </a:t>
            </a:r>
            <a:r>
              <a:rPr kumimoji="1" lang="ja-JP" altLang="en-US" sz="2400" dirty="0"/>
              <a:t>       </a:t>
            </a:r>
            <a:r>
              <a:rPr kumimoji="1" lang="en-US" altLang="ja-JP" sz="2400" dirty="0"/>
              <a:t>× 15 = 4320 </a:t>
            </a:r>
            <a:r>
              <a:rPr kumimoji="1" lang="ja-JP" altLang="en-US" sz="2400" dirty="0"/>
              <a:t>枚</a:t>
            </a:r>
          </a:p>
        </p:txBody>
      </p:sp>
      <p:sp>
        <p:nvSpPr>
          <p:cNvPr id="26" name="テキスト ボックス 25">
            <a:extLst>
              <a:ext uri="{FF2B5EF4-FFF2-40B4-BE49-F238E27FC236}">
                <a16:creationId xmlns:a16="http://schemas.microsoft.com/office/drawing/2014/main" id="{C5B6BD92-95F3-41A2-BE01-5CE302B6A905}"/>
              </a:ext>
            </a:extLst>
          </p:cNvPr>
          <p:cNvSpPr txBox="1"/>
          <p:nvPr/>
        </p:nvSpPr>
        <p:spPr>
          <a:xfrm>
            <a:off x="394801" y="5906675"/>
            <a:ext cx="1612523" cy="338554"/>
          </a:xfrm>
          <a:prstGeom prst="rect">
            <a:avLst/>
          </a:prstGeom>
          <a:noFill/>
        </p:spPr>
        <p:txBody>
          <a:bodyPr wrap="square" rtlCol="0">
            <a:spAutoFit/>
          </a:bodyPr>
          <a:lstStyle/>
          <a:p>
            <a:r>
              <a:rPr kumimoji="1" lang="en-US" altLang="ja-JP" sz="1600" dirty="0"/>
              <a:t>(</a:t>
            </a:r>
            <a:r>
              <a:rPr kumimoji="1" lang="ja-JP" altLang="en-US" sz="1600" dirty="0"/>
              <a:t>平面の大きさ</a:t>
            </a:r>
            <a:r>
              <a:rPr kumimoji="1" lang="en-US" altLang="ja-JP" sz="1600" dirty="0"/>
              <a:t>)</a:t>
            </a:r>
            <a:endParaRPr kumimoji="1" lang="ja-JP" altLang="en-US" sz="1600" dirty="0"/>
          </a:p>
        </p:txBody>
      </p:sp>
      <p:sp>
        <p:nvSpPr>
          <p:cNvPr id="27" name="テキスト ボックス 26">
            <a:extLst>
              <a:ext uri="{FF2B5EF4-FFF2-40B4-BE49-F238E27FC236}">
                <a16:creationId xmlns:a16="http://schemas.microsoft.com/office/drawing/2014/main" id="{30D97859-B6D0-4E66-AE07-E670095D08F9}"/>
              </a:ext>
            </a:extLst>
          </p:cNvPr>
          <p:cNvSpPr txBox="1"/>
          <p:nvPr/>
        </p:nvSpPr>
        <p:spPr>
          <a:xfrm>
            <a:off x="2031039" y="5909741"/>
            <a:ext cx="1612523" cy="338554"/>
          </a:xfrm>
          <a:prstGeom prst="rect">
            <a:avLst/>
          </a:prstGeom>
          <a:noFill/>
        </p:spPr>
        <p:txBody>
          <a:bodyPr wrap="square" rtlCol="0">
            <a:spAutoFit/>
          </a:bodyPr>
          <a:lstStyle/>
          <a:p>
            <a:r>
              <a:rPr kumimoji="1" lang="en-US" altLang="ja-JP" sz="1600" dirty="0"/>
              <a:t>(</a:t>
            </a:r>
            <a:r>
              <a:rPr kumimoji="1" lang="ja-JP" altLang="en-US" sz="1600" dirty="0"/>
              <a:t>フィルタ処理</a:t>
            </a:r>
            <a:r>
              <a:rPr kumimoji="1" lang="en-US" altLang="ja-JP" sz="1600" dirty="0"/>
              <a:t>)</a:t>
            </a:r>
            <a:endParaRPr kumimoji="1" lang="ja-JP" altLang="en-US" sz="1600" dirty="0"/>
          </a:p>
        </p:txBody>
      </p:sp>
      <p:sp>
        <p:nvSpPr>
          <p:cNvPr id="28" name="テキスト ボックス 27">
            <a:extLst>
              <a:ext uri="{FF2B5EF4-FFF2-40B4-BE49-F238E27FC236}">
                <a16:creationId xmlns:a16="http://schemas.microsoft.com/office/drawing/2014/main" id="{40B514CD-67AF-47A8-BD5A-DAA86428A2AC}"/>
              </a:ext>
            </a:extLst>
          </p:cNvPr>
          <p:cNvSpPr txBox="1"/>
          <p:nvPr/>
        </p:nvSpPr>
        <p:spPr>
          <a:xfrm>
            <a:off x="3668703" y="5891566"/>
            <a:ext cx="1612523" cy="338554"/>
          </a:xfrm>
          <a:prstGeom prst="rect">
            <a:avLst/>
          </a:prstGeom>
          <a:noFill/>
        </p:spPr>
        <p:txBody>
          <a:bodyPr wrap="square" rtlCol="0">
            <a:spAutoFit/>
          </a:bodyPr>
          <a:lstStyle/>
          <a:p>
            <a:r>
              <a:rPr kumimoji="1" lang="en-US" altLang="ja-JP" sz="1600" dirty="0"/>
              <a:t>(</a:t>
            </a:r>
            <a:r>
              <a:rPr kumimoji="1" lang="ja-JP" altLang="en-US" sz="1600" dirty="0"/>
              <a:t>回転画像</a:t>
            </a:r>
            <a:r>
              <a:rPr kumimoji="1" lang="en-US" altLang="ja-JP" sz="1600" dirty="0"/>
              <a:t>)</a:t>
            </a:r>
            <a:endParaRPr kumimoji="1" lang="ja-JP" altLang="en-US" sz="1600" dirty="0"/>
          </a:p>
        </p:txBody>
      </p:sp>
      <p:sp>
        <p:nvSpPr>
          <p:cNvPr id="29" name="テキスト ボックス 28">
            <a:extLst>
              <a:ext uri="{FF2B5EF4-FFF2-40B4-BE49-F238E27FC236}">
                <a16:creationId xmlns:a16="http://schemas.microsoft.com/office/drawing/2014/main" id="{E1649855-C578-4AF3-AA4B-F398766FE21A}"/>
              </a:ext>
            </a:extLst>
          </p:cNvPr>
          <p:cNvSpPr txBox="1"/>
          <p:nvPr/>
        </p:nvSpPr>
        <p:spPr>
          <a:xfrm>
            <a:off x="4905259" y="5906675"/>
            <a:ext cx="1780764" cy="584775"/>
          </a:xfrm>
          <a:prstGeom prst="rect">
            <a:avLst/>
          </a:prstGeom>
          <a:noFill/>
        </p:spPr>
        <p:txBody>
          <a:bodyPr wrap="square" rtlCol="0">
            <a:spAutoFit/>
          </a:bodyPr>
          <a:lstStyle/>
          <a:p>
            <a:r>
              <a:rPr kumimoji="1" lang="en-US" altLang="ja-JP" sz="1600" dirty="0"/>
              <a:t>(RGB or </a:t>
            </a:r>
          </a:p>
          <a:p>
            <a:r>
              <a:rPr kumimoji="1" lang="ja-JP" altLang="en-US" sz="1600" dirty="0"/>
              <a:t>グレースケール</a:t>
            </a:r>
            <a:r>
              <a:rPr kumimoji="1" lang="en-US" altLang="ja-JP" sz="1600" dirty="0"/>
              <a:t>)</a:t>
            </a:r>
            <a:endParaRPr kumimoji="1" lang="ja-JP" altLang="en-US" sz="1600" dirty="0"/>
          </a:p>
        </p:txBody>
      </p:sp>
      <p:sp>
        <p:nvSpPr>
          <p:cNvPr id="30" name="テキスト ボックス 29">
            <a:extLst>
              <a:ext uri="{FF2B5EF4-FFF2-40B4-BE49-F238E27FC236}">
                <a16:creationId xmlns:a16="http://schemas.microsoft.com/office/drawing/2014/main" id="{10986A05-D612-438A-9E01-2F5EE09F6C4D}"/>
              </a:ext>
            </a:extLst>
          </p:cNvPr>
          <p:cNvSpPr txBox="1"/>
          <p:nvPr/>
        </p:nvSpPr>
        <p:spPr>
          <a:xfrm>
            <a:off x="6686023" y="5891566"/>
            <a:ext cx="1612523" cy="338554"/>
          </a:xfrm>
          <a:prstGeom prst="rect">
            <a:avLst/>
          </a:prstGeom>
          <a:noFill/>
        </p:spPr>
        <p:txBody>
          <a:bodyPr wrap="square" rtlCol="0">
            <a:spAutoFit/>
          </a:bodyPr>
          <a:lstStyle/>
          <a:p>
            <a:r>
              <a:rPr kumimoji="1" lang="en-US" altLang="ja-JP" sz="1600" dirty="0"/>
              <a:t>(</a:t>
            </a:r>
            <a:r>
              <a:rPr kumimoji="1" lang="ja-JP" altLang="en-US" sz="1600" dirty="0"/>
              <a:t>星座</a:t>
            </a:r>
            <a:r>
              <a:rPr kumimoji="1" lang="en-US" altLang="ja-JP" sz="1600" dirty="0"/>
              <a:t>)</a:t>
            </a:r>
            <a:endParaRPr kumimoji="1" lang="ja-JP" altLang="en-US" sz="1600" dirty="0"/>
          </a:p>
        </p:txBody>
      </p:sp>
    </p:spTree>
    <p:extLst>
      <p:ext uri="{BB962C8B-B14F-4D97-AF65-F5344CB8AC3E}">
        <p14:creationId xmlns:p14="http://schemas.microsoft.com/office/powerpoint/2010/main" val="41035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32</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bg1">
                    <a:lumMod val="75000"/>
                  </a:schemeClr>
                </a:solidFill>
              </a:rPr>
              <a:t>・はじめに</a:t>
            </a:r>
            <a:endParaRPr kumimoji="1" lang="en-US" altLang="ja-JP" sz="2800" dirty="0">
              <a:solidFill>
                <a:schemeClr val="bg1">
                  <a:lumMod val="75000"/>
                </a:schemeClr>
              </a:solidFill>
            </a:endParaRPr>
          </a:p>
          <a:p>
            <a:r>
              <a:rPr kumimoji="1" lang="ja-JP" altLang="en-US" sz="2800" dirty="0">
                <a:solidFill>
                  <a:schemeClr val="bg1">
                    <a:lumMod val="75000"/>
                  </a:schemeClr>
                </a:solidFill>
              </a:rPr>
              <a:t>・要素技術</a:t>
            </a:r>
            <a:endParaRPr kumimoji="1" lang="en-US" altLang="ja-JP" sz="2800" dirty="0">
              <a:solidFill>
                <a:schemeClr val="bg1">
                  <a:lumMod val="75000"/>
                </a:schemeClr>
              </a:solidFill>
            </a:endParaRPr>
          </a:p>
          <a:p>
            <a:r>
              <a:rPr kumimoji="1" lang="ja-JP" altLang="en-US" sz="2800" dirty="0">
                <a:solidFill>
                  <a:schemeClr val="bg1">
                    <a:lumMod val="75000"/>
                  </a:schemeClr>
                </a:solidFill>
              </a:rPr>
              <a:t>・データセット</a:t>
            </a:r>
            <a:endParaRPr kumimoji="1" lang="en-US" altLang="ja-JP" sz="2800" dirty="0">
              <a:solidFill>
                <a:schemeClr val="bg1">
                  <a:lumMod val="75000"/>
                </a:schemeClr>
              </a:solidFill>
            </a:endParaRPr>
          </a:p>
          <a:p>
            <a:r>
              <a:rPr kumimoji="1" lang="ja-JP" altLang="en-US" sz="2800" dirty="0">
                <a:solidFill>
                  <a:schemeClr val="accent2">
                    <a:lumMod val="75000"/>
                  </a:schemeClr>
                </a:solidFill>
              </a:rPr>
              <a:t>・予備実験</a:t>
            </a:r>
            <a:endParaRPr kumimoji="1" lang="en-US" altLang="ja-JP" sz="2800" dirty="0">
              <a:solidFill>
                <a:schemeClr val="accent2">
                  <a:lumMod val="75000"/>
                </a:schemeClr>
              </a:solidFill>
            </a:endParaRPr>
          </a:p>
          <a:p>
            <a:r>
              <a:rPr kumimoji="1" lang="ja-JP" altLang="en-US" sz="2800" dirty="0">
                <a:solidFill>
                  <a:schemeClr val="bg1">
                    <a:lumMod val="75000"/>
                  </a:schemeClr>
                </a:solidFill>
              </a:rPr>
              <a:t>・実験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3688006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33</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435550" y="1932776"/>
            <a:ext cx="8264763"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これまでの実験で</a:t>
            </a:r>
            <a:r>
              <a:rPr lang="en-US" altLang="ja-JP" sz="2400" dirty="0"/>
              <a:t>, </a:t>
            </a:r>
            <a:r>
              <a:rPr lang="ja-JP" altLang="en-US" sz="2400" dirty="0"/>
              <a:t>天体写真を用いたオリオン座が写っているかどうかの </a:t>
            </a:r>
            <a:r>
              <a:rPr lang="en-US" altLang="ja-JP" sz="2400" dirty="0"/>
              <a:t>2 </a:t>
            </a:r>
            <a:r>
              <a:rPr lang="ja-JP" altLang="en-US" sz="2400" dirty="0"/>
              <a:t>クラス分類は高精度に成功している</a:t>
            </a:r>
            <a:r>
              <a:rPr lang="en-US" altLang="ja-JP" sz="2400" dirty="0"/>
              <a:t>. </a:t>
            </a:r>
          </a:p>
        </p:txBody>
      </p:sp>
      <p:graphicFrame>
        <p:nvGraphicFramePr>
          <p:cNvPr id="4" name="表 7">
            <a:extLst>
              <a:ext uri="{FF2B5EF4-FFF2-40B4-BE49-F238E27FC236}">
                <a16:creationId xmlns:a16="http://schemas.microsoft.com/office/drawing/2014/main" id="{64B29744-05B9-42BA-B797-2089FAB95F16}"/>
              </a:ext>
            </a:extLst>
          </p:cNvPr>
          <p:cNvGraphicFramePr>
            <a:graphicFrameLocks noGrp="1"/>
          </p:cNvGraphicFramePr>
          <p:nvPr>
            <p:extLst>
              <p:ext uri="{D42A27DB-BD31-4B8C-83A1-F6EECF244321}">
                <p14:modId xmlns:p14="http://schemas.microsoft.com/office/powerpoint/2010/main" val="908116231"/>
              </p:ext>
            </p:extLst>
          </p:nvPr>
        </p:nvGraphicFramePr>
        <p:xfrm>
          <a:off x="1528068"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24392589"/>
                    </a:ext>
                  </a:extLst>
                </a:gridCol>
                <a:gridCol w="2032000">
                  <a:extLst>
                    <a:ext uri="{9D8B030D-6E8A-4147-A177-3AD203B41FA5}">
                      <a16:colId xmlns:a16="http://schemas.microsoft.com/office/drawing/2014/main" val="891970140"/>
                    </a:ext>
                  </a:extLst>
                </a:gridCol>
                <a:gridCol w="2032000">
                  <a:extLst>
                    <a:ext uri="{9D8B030D-6E8A-4147-A177-3AD203B41FA5}">
                      <a16:colId xmlns:a16="http://schemas.microsoft.com/office/drawing/2014/main" val="163918560"/>
                    </a:ext>
                  </a:extLst>
                </a:gridCol>
              </a:tblGrid>
              <a:tr h="370840">
                <a:tc>
                  <a:txBody>
                    <a:bodyPr/>
                    <a:lstStyle/>
                    <a:p>
                      <a:pPr algn="ctr"/>
                      <a:endParaRPr kumimoji="1" lang="ja-JP" altLang="en-US" dirty="0"/>
                    </a:p>
                  </a:txBody>
                  <a:tcPr/>
                </a:tc>
                <a:tc>
                  <a:txBody>
                    <a:bodyPr/>
                    <a:lstStyle/>
                    <a:p>
                      <a:pPr algn="ctr"/>
                      <a:r>
                        <a:rPr kumimoji="1" lang="en-US" altLang="ja-JP" dirty="0"/>
                        <a:t>Orion</a:t>
                      </a:r>
                      <a:endParaRPr kumimoji="1" lang="ja-JP" altLang="en-US" dirty="0"/>
                    </a:p>
                  </a:txBody>
                  <a:tcPr/>
                </a:tc>
                <a:tc>
                  <a:txBody>
                    <a:bodyPr/>
                    <a:lstStyle/>
                    <a:p>
                      <a:pPr algn="ctr"/>
                      <a:r>
                        <a:rPr kumimoji="1" lang="en-US" altLang="ja-JP" dirty="0"/>
                        <a:t>Other</a:t>
                      </a:r>
                      <a:endParaRPr kumimoji="1" lang="ja-JP" altLang="en-US" dirty="0"/>
                    </a:p>
                  </a:txBody>
                  <a:tcPr/>
                </a:tc>
                <a:extLst>
                  <a:ext uri="{0D108BD9-81ED-4DB2-BD59-A6C34878D82A}">
                    <a16:rowId xmlns:a16="http://schemas.microsoft.com/office/drawing/2014/main" val="3288720778"/>
                  </a:ext>
                </a:extLst>
              </a:tr>
              <a:tr h="370840">
                <a:tc>
                  <a:txBody>
                    <a:bodyPr/>
                    <a:lstStyle/>
                    <a:p>
                      <a:pPr algn="ctr"/>
                      <a:r>
                        <a:rPr kumimoji="1" lang="en-US" altLang="ja-JP" dirty="0"/>
                        <a:t>Orion</a:t>
                      </a:r>
                      <a:endParaRPr kumimoji="1" lang="ja-JP" altLang="en-US" dirty="0"/>
                    </a:p>
                  </a:txBody>
                  <a:tcPr/>
                </a:tc>
                <a:tc>
                  <a:txBody>
                    <a:bodyPr/>
                    <a:lstStyle/>
                    <a:p>
                      <a:pPr algn="ctr"/>
                      <a:r>
                        <a:rPr kumimoji="1" lang="en-US" altLang="ja-JP" dirty="0"/>
                        <a:t>14</a:t>
                      </a:r>
                      <a:endParaRPr kumimoji="1" lang="ja-JP" altLang="en-US" dirty="0"/>
                    </a:p>
                  </a:txBody>
                  <a:tcPr/>
                </a:tc>
                <a:tc>
                  <a:txBody>
                    <a:bodyPr/>
                    <a:lstStyle/>
                    <a:p>
                      <a:pPr algn="ctr"/>
                      <a:r>
                        <a:rPr kumimoji="1" lang="en-US" altLang="ja-JP" dirty="0"/>
                        <a:t>1</a:t>
                      </a:r>
                      <a:endParaRPr kumimoji="1" lang="ja-JP" altLang="en-US" dirty="0"/>
                    </a:p>
                  </a:txBody>
                  <a:tcPr/>
                </a:tc>
                <a:extLst>
                  <a:ext uri="{0D108BD9-81ED-4DB2-BD59-A6C34878D82A}">
                    <a16:rowId xmlns:a16="http://schemas.microsoft.com/office/drawing/2014/main" val="4138849667"/>
                  </a:ext>
                </a:extLst>
              </a:tr>
              <a:tr h="370840">
                <a:tc>
                  <a:txBody>
                    <a:bodyPr/>
                    <a:lstStyle/>
                    <a:p>
                      <a:pPr algn="ctr"/>
                      <a:r>
                        <a:rPr kumimoji="1" lang="en-US" altLang="ja-JP" dirty="0"/>
                        <a:t>Other</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13</a:t>
                      </a:r>
                      <a:endParaRPr kumimoji="1" lang="ja-JP" altLang="en-US" dirty="0"/>
                    </a:p>
                  </a:txBody>
                  <a:tcPr/>
                </a:tc>
                <a:extLst>
                  <a:ext uri="{0D108BD9-81ED-4DB2-BD59-A6C34878D82A}">
                    <a16:rowId xmlns:a16="http://schemas.microsoft.com/office/drawing/2014/main" val="1638145720"/>
                  </a:ext>
                </a:extLst>
              </a:tr>
            </a:tbl>
          </a:graphicData>
        </a:graphic>
      </p:graphicFrame>
      <p:sp>
        <p:nvSpPr>
          <p:cNvPr id="11" name="テキスト ボックス 10">
            <a:extLst>
              <a:ext uri="{FF2B5EF4-FFF2-40B4-BE49-F238E27FC236}">
                <a16:creationId xmlns:a16="http://schemas.microsoft.com/office/drawing/2014/main" id="{1787F448-C5AD-4598-ABDD-23CC37DFA3B5}"/>
              </a:ext>
            </a:extLst>
          </p:cNvPr>
          <p:cNvSpPr txBox="1"/>
          <p:nvPr/>
        </p:nvSpPr>
        <p:spPr>
          <a:xfrm flipH="1">
            <a:off x="1785242" y="5100543"/>
            <a:ext cx="6087865" cy="707886"/>
          </a:xfrm>
          <a:prstGeom prst="rect">
            <a:avLst/>
          </a:prstGeom>
          <a:noFill/>
        </p:spPr>
        <p:txBody>
          <a:bodyPr wrap="square" rtlCol="0">
            <a:spAutoFit/>
          </a:bodyPr>
          <a:lstStyle/>
          <a:p>
            <a:r>
              <a:rPr kumimoji="1" lang="ja-JP" altLang="en-US" sz="2000" dirty="0"/>
              <a:t>星図を天体写真に近づけることで高精度に多クラス</a:t>
            </a:r>
            <a:endParaRPr kumimoji="1" lang="en-US" altLang="ja-JP" sz="2000" dirty="0"/>
          </a:p>
          <a:p>
            <a:r>
              <a:rPr kumimoji="1" lang="ja-JP" altLang="en-US" sz="2000" dirty="0"/>
              <a:t>識別ができるのではないか</a:t>
            </a:r>
            <a:endParaRPr kumimoji="1" lang="en-US" altLang="ja-JP" sz="2000" dirty="0"/>
          </a:p>
        </p:txBody>
      </p:sp>
      <p:sp>
        <p:nvSpPr>
          <p:cNvPr id="12" name="矢印: 右 11">
            <a:extLst>
              <a:ext uri="{FF2B5EF4-FFF2-40B4-BE49-F238E27FC236}">
                <a16:creationId xmlns:a16="http://schemas.microsoft.com/office/drawing/2014/main" id="{008A008C-CA19-4291-8498-25130AC7CB80}"/>
              </a:ext>
            </a:extLst>
          </p:cNvPr>
          <p:cNvSpPr/>
          <p:nvPr/>
        </p:nvSpPr>
        <p:spPr>
          <a:xfrm>
            <a:off x="1270893" y="5244936"/>
            <a:ext cx="5143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5D5CA7E3-CF9A-4C7E-9986-A52FA3DE2CC6}"/>
              </a:ext>
            </a:extLst>
          </p:cNvPr>
          <p:cNvSpPr txBox="1"/>
          <p:nvPr/>
        </p:nvSpPr>
        <p:spPr>
          <a:xfrm>
            <a:off x="2779419" y="3081238"/>
            <a:ext cx="3593297" cy="400110"/>
          </a:xfrm>
          <a:prstGeom prst="rect">
            <a:avLst/>
          </a:prstGeom>
          <a:noFill/>
        </p:spPr>
        <p:txBody>
          <a:bodyPr wrap="square" rtlCol="0">
            <a:spAutoFit/>
          </a:bodyPr>
          <a:lstStyle/>
          <a:p>
            <a:r>
              <a:rPr kumimoji="1" lang="ja-JP" altLang="en-US" sz="2000" dirty="0"/>
              <a:t>表 </a:t>
            </a:r>
            <a:r>
              <a:rPr kumimoji="1" lang="en-US" altLang="ja-JP" sz="2000" dirty="0"/>
              <a:t>2 : 2 </a:t>
            </a:r>
            <a:r>
              <a:rPr kumimoji="1" lang="ja-JP" altLang="en-US" sz="2000" dirty="0"/>
              <a:t>クラス分類の識別結果</a:t>
            </a:r>
          </a:p>
        </p:txBody>
      </p:sp>
    </p:spTree>
    <p:extLst>
      <p:ext uri="{BB962C8B-B14F-4D97-AF65-F5344CB8AC3E}">
        <p14:creationId xmlns:p14="http://schemas.microsoft.com/office/powerpoint/2010/main" val="1351685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E57694A0-D76A-4D64-A6AC-1C3D47FB3BEB}"/>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34</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23251"/>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extLst>
              <p:ext uri="{D42A27DB-BD31-4B8C-83A1-F6EECF244321}">
                <p14:modId xmlns:p14="http://schemas.microsoft.com/office/powerpoint/2010/main" val="1201601937"/>
              </p:ext>
            </p:extLst>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Tree>
    <p:extLst>
      <p:ext uri="{BB962C8B-B14F-4D97-AF65-F5344CB8AC3E}">
        <p14:creationId xmlns:p14="http://schemas.microsoft.com/office/powerpoint/2010/main" val="3791992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35</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
        <p:nvSpPr>
          <p:cNvPr id="11" name="四角形: 角を丸くする 10">
            <a:extLst>
              <a:ext uri="{FF2B5EF4-FFF2-40B4-BE49-F238E27FC236}">
                <a16:creationId xmlns:a16="http://schemas.microsoft.com/office/drawing/2014/main" id="{3844980C-CD39-427E-91C5-1DDFC6728267}"/>
              </a:ext>
            </a:extLst>
          </p:cNvPr>
          <p:cNvSpPr/>
          <p:nvPr/>
        </p:nvSpPr>
        <p:spPr>
          <a:xfrm>
            <a:off x="3539067" y="3737158"/>
            <a:ext cx="2023534" cy="49620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が含まれている画像&#10;&#10;自動的に生成された説明">
            <a:extLst>
              <a:ext uri="{FF2B5EF4-FFF2-40B4-BE49-F238E27FC236}">
                <a16:creationId xmlns:a16="http://schemas.microsoft.com/office/drawing/2014/main" id="{5EF3A757-BB42-4AF3-8644-C7AB0600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7" y="5055874"/>
            <a:ext cx="3963414" cy="1262290"/>
          </a:xfrm>
          <a:prstGeom prst="rect">
            <a:avLst/>
          </a:prstGeom>
        </p:spPr>
      </p:pic>
      <p:sp>
        <p:nvSpPr>
          <p:cNvPr id="13" name="四角形: 角を丸くする 12">
            <a:extLst>
              <a:ext uri="{FF2B5EF4-FFF2-40B4-BE49-F238E27FC236}">
                <a16:creationId xmlns:a16="http://schemas.microsoft.com/office/drawing/2014/main" id="{73F838BB-4271-4210-8F8A-F27DBD9DE83E}"/>
              </a:ext>
            </a:extLst>
          </p:cNvPr>
          <p:cNvSpPr/>
          <p:nvPr/>
        </p:nvSpPr>
        <p:spPr>
          <a:xfrm>
            <a:off x="422772" y="5055874"/>
            <a:ext cx="974228" cy="132799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9B1EE26-EA44-4BFE-B84F-22CF54150FCF}"/>
              </a:ext>
            </a:extLst>
          </p:cNvPr>
          <p:cNvSpPr txBox="1"/>
          <p:nvPr/>
        </p:nvSpPr>
        <p:spPr>
          <a:xfrm>
            <a:off x="4836140" y="5258205"/>
            <a:ext cx="5323860" cy="461665"/>
          </a:xfrm>
          <a:prstGeom prst="rect">
            <a:avLst/>
          </a:prstGeom>
          <a:noFill/>
        </p:spPr>
        <p:txBody>
          <a:bodyPr wrap="square" rtlCol="0">
            <a:spAutoFit/>
          </a:bodyPr>
          <a:lstStyle/>
          <a:p>
            <a:r>
              <a:rPr kumimoji="1" lang="en-US" altLang="ja-JP" sz="2400" dirty="0"/>
              <a:t>3 </a:t>
            </a:r>
            <a:r>
              <a:rPr kumimoji="1" lang="ja-JP" altLang="en-US" sz="2400" dirty="0"/>
              <a:t>　 </a:t>
            </a:r>
            <a:r>
              <a:rPr kumimoji="1" lang="en-US" altLang="ja-JP" sz="2400" dirty="0"/>
              <a:t>×   12   × 15 = 540 </a:t>
            </a:r>
            <a:r>
              <a:rPr kumimoji="1" lang="ja-JP" altLang="en-US" sz="2400" dirty="0"/>
              <a:t>枚</a:t>
            </a:r>
          </a:p>
        </p:txBody>
      </p:sp>
      <p:sp>
        <p:nvSpPr>
          <p:cNvPr id="14" name="テキスト ボックス 13">
            <a:extLst>
              <a:ext uri="{FF2B5EF4-FFF2-40B4-BE49-F238E27FC236}">
                <a16:creationId xmlns:a16="http://schemas.microsoft.com/office/drawing/2014/main" id="{B042F7DB-E6D7-4CDD-AAFD-70280CBEF0CF}"/>
              </a:ext>
            </a:extLst>
          </p:cNvPr>
          <p:cNvSpPr txBox="1"/>
          <p:nvPr/>
        </p:nvSpPr>
        <p:spPr>
          <a:xfrm>
            <a:off x="4394321" y="5650434"/>
            <a:ext cx="1612523" cy="307777"/>
          </a:xfrm>
          <a:prstGeom prst="rect">
            <a:avLst/>
          </a:prstGeom>
          <a:noFill/>
        </p:spPr>
        <p:txBody>
          <a:bodyPr wrap="square" rtlCol="0">
            <a:spAutoFit/>
          </a:bodyPr>
          <a:lstStyle/>
          <a:p>
            <a:r>
              <a:rPr kumimoji="1" lang="en-US" altLang="ja-JP" sz="1400" dirty="0"/>
              <a:t>(</a:t>
            </a:r>
            <a:r>
              <a:rPr kumimoji="1" lang="ja-JP" altLang="en-US" sz="1400" dirty="0"/>
              <a:t>フィルタ処理</a:t>
            </a:r>
            <a:r>
              <a:rPr kumimoji="1" lang="en-US" altLang="ja-JP" sz="1400" dirty="0"/>
              <a:t>)</a:t>
            </a:r>
            <a:endParaRPr kumimoji="1" lang="ja-JP" altLang="en-US" sz="1400" dirty="0"/>
          </a:p>
        </p:txBody>
      </p:sp>
      <p:sp>
        <p:nvSpPr>
          <p:cNvPr id="15" name="テキスト ボックス 14">
            <a:extLst>
              <a:ext uri="{FF2B5EF4-FFF2-40B4-BE49-F238E27FC236}">
                <a16:creationId xmlns:a16="http://schemas.microsoft.com/office/drawing/2014/main" id="{699F64BC-024F-47E0-9269-2EFECE7889DD}"/>
              </a:ext>
            </a:extLst>
          </p:cNvPr>
          <p:cNvSpPr txBox="1"/>
          <p:nvPr/>
        </p:nvSpPr>
        <p:spPr>
          <a:xfrm>
            <a:off x="5779119" y="5650434"/>
            <a:ext cx="1612523" cy="307777"/>
          </a:xfrm>
          <a:prstGeom prst="rect">
            <a:avLst/>
          </a:prstGeom>
          <a:noFill/>
        </p:spPr>
        <p:txBody>
          <a:bodyPr wrap="square" rtlCol="0">
            <a:spAutoFit/>
          </a:bodyPr>
          <a:lstStyle/>
          <a:p>
            <a:r>
              <a:rPr kumimoji="1" lang="en-US" altLang="ja-JP" sz="1400" dirty="0"/>
              <a:t>(</a:t>
            </a:r>
            <a:r>
              <a:rPr kumimoji="1" lang="ja-JP" altLang="en-US" sz="1400" dirty="0"/>
              <a:t>回転画像</a:t>
            </a:r>
            <a:r>
              <a:rPr kumimoji="1" lang="en-US" altLang="ja-JP" sz="1400" dirty="0"/>
              <a:t>)</a:t>
            </a:r>
            <a:endParaRPr kumimoji="1" lang="ja-JP" altLang="en-US" sz="1400" dirty="0"/>
          </a:p>
        </p:txBody>
      </p:sp>
      <p:sp>
        <p:nvSpPr>
          <p:cNvPr id="16" name="テキスト ボックス 15">
            <a:extLst>
              <a:ext uri="{FF2B5EF4-FFF2-40B4-BE49-F238E27FC236}">
                <a16:creationId xmlns:a16="http://schemas.microsoft.com/office/drawing/2014/main" id="{B7BD1214-D5CD-46C0-BEEC-8F65AD3B7EF3}"/>
              </a:ext>
            </a:extLst>
          </p:cNvPr>
          <p:cNvSpPr txBox="1"/>
          <p:nvPr/>
        </p:nvSpPr>
        <p:spPr>
          <a:xfrm>
            <a:off x="6942149" y="5649396"/>
            <a:ext cx="1612523" cy="307777"/>
          </a:xfrm>
          <a:prstGeom prst="rect">
            <a:avLst/>
          </a:prstGeom>
          <a:noFill/>
        </p:spPr>
        <p:txBody>
          <a:bodyPr wrap="square" rtlCol="0">
            <a:spAutoFit/>
          </a:bodyPr>
          <a:lstStyle/>
          <a:p>
            <a:r>
              <a:rPr kumimoji="1" lang="en-US" altLang="ja-JP" sz="1400" dirty="0"/>
              <a:t>(</a:t>
            </a:r>
            <a:r>
              <a:rPr kumimoji="1" lang="ja-JP" altLang="en-US" sz="1400" dirty="0"/>
              <a:t>星座</a:t>
            </a:r>
            <a:r>
              <a:rPr kumimoji="1" lang="en-US" altLang="ja-JP" sz="1400" dirty="0"/>
              <a:t>)</a:t>
            </a:r>
            <a:endParaRPr kumimoji="1" lang="ja-JP" altLang="en-US" sz="1400" dirty="0"/>
          </a:p>
        </p:txBody>
      </p:sp>
    </p:spTree>
    <p:extLst>
      <p:ext uri="{BB962C8B-B14F-4D97-AF65-F5344CB8AC3E}">
        <p14:creationId xmlns:p14="http://schemas.microsoft.com/office/powerpoint/2010/main" val="3322099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36</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
        <p:nvSpPr>
          <p:cNvPr id="11" name="四角形: 角を丸くする 10">
            <a:extLst>
              <a:ext uri="{FF2B5EF4-FFF2-40B4-BE49-F238E27FC236}">
                <a16:creationId xmlns:a16="http://schemas.microsoft.com/office/drawing/2014/main" id="{3844980C-CD39-427E-91C5-1DDFC6728267}"/>
              </a:ext>
            </a:extLst>
          </p:cNvPr>
          <p:cNvSpPr/>
          <p:nvPr/>
        </p:nvSpPr>
        <p:spPr>
          <a:xfrm>
            <a:off x="5562293" y="3737158"/>
            <a:ext cx="2023534" cy="49620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が含まれている画像&#10;&#10;自動的に生成された説明">
            <a:extLst>
              <a:ext uri="{FF2B5EF4-FFF2-40B4-BE49-F238E27FC236}">
                <a16:creationId xmlns:a16="http://schemas.microsoft.com/office/drawing/2014/main" id="{5EF3A757-BB42-4AF3-8644-C7AB0600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7" y="5055874"/>
            <a:ext cx="3963414" cy="1262290"/>
          </a:xfrm>
          <a:prstGeom prst="rect">
            <a:avLst/>
          </a:prstGeom>
        </p:spPr>
      </p:pic>
      <p:sp>
        <p:nvSpPr>
          <p:cNvPr id="13" name="四角形: 角を丸くする 12">
            <a:extLst>
              <a:ext uri="{FF2B5EF4-FFF2-40B4-BE49-F238E27FC236}">
                <a16:creationId xmlns:a16="http://schemas.microsoft.com/office/drawing/2014/main" id="{73F838BB-4271-4210-8F8A-F27DBD9DE83E}"/>
              </a:ext>
            </a:extLst>
          </p:cNvPr>
          <p:cNvSpPr/>
          <p:nvPr/>
        </p:nvSpPr>
        <p:spPr>
          <a:xfrm>
            <a:off x="3420093" y="5055874"/>
            <a:ext cx="974228" cy="132799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9B1EE26-EA44-4BFE-B84F-22CF54150FCF}"/>
              </a:ext>
            </a:extLst>
          </p:cNvPr>
          <p:cNvSpPr txBox="1"/>
          <p:nvPr/>
        </p:nvSpPr>
        <p:spPr>
          <a:xfrm>
            <a:off x="5138546" y="5250583"/>
            <a:ext cx="5323860" cy="461665"/>
          </a:xfrm>
          <a:prstGeom prst="rect">
            <a:avLst/>
          </a:prstGeom>
          <a:noFill/>
        </p:spPr>
        <p:txBody>
          <a:bodyPr wrap="square" rtlCol="0">
            <a:spAutoFit/>
          </a:bodyPr>
          <a:lstStyle/>
          <a:p>
            <a:r>
              <a:rPr kumimoji="1" lang="en-US" altLang="ja-JP" sz="2400" dirty="0"/>
              <a:t>3 </a:t>
            </a:r>
            <a:r>
              <a:rPr kumimoji="1" lang="ja-JP" altLang="en-US" sz="2400" dirty="0"/>
              <a:t>　  </a:t>
            </a:r>
            <a:r>
              <a:rPr kumimoji="1" lang="en-US" altLang="ja-JP" sz="2400" dirty="0"/>
              <a:t>× 15 = 45 </a:t>
            </a:r>
            <a:r>
              <a:rPr kumimoji="1" lang="ja-JP" altLang="en-US" sz="2400" dirty="0"/>
              <a:t>枚</a:t>
            </a:r>
          </a:p>
        </p:txBody>
      </p:sp>
      <p:sp>
        <p:nvSpPr>
          <p:cNvPr id="14" name="テキスト ボックス 13">
            <a:extLst>
              <a:ext uri="{FF2B5EF4-FFF2-40B4-BE49-F238E27FC236}">
                <a16:creationId xmlns:a16="http://schemas.microsoft.com/office/drawing/2014/main" id="{B042F7DB-E6D7-4CDD-AAFD-70280CBEF0CF}"/>
              </a:ext>
            </a:extLst>
          </p:cNvPr>
          <p:cNvSpPr txBox="1"/>
          <p:nvPr/>
        </p:nvSpPr>
        <p:spPr>
          <a:xfrm>
            <a:off x="4661196" y="5648359"/>
            <a:ext cx="1612523" cy="307777"/>
          </a:xfrm>
          <a:prstGeom prst="rect">
            <a:avLst/>
          </a:prstGeom>
          <a:noFill/>
        </p:spPr>
        <p:txBody>
          <a:bodyPr wrap="square" rtlCol="0">
            <a:spAutoFit/>
          </a:bodyPr>
          <a:lstStyle/>
          <a:p>
            <a:r>
              <a:rPr kumimoji="1" lang="en-US" altLang="ja-JP" sz="1400" dirty="0"/>
              <a:t>(</a:t>
            </a:r>
            <a:r>
              <a:rPr kumimoji="1" lang="ja-JP" altLang="en-US" sz="1400" dirty="0"/>
              <a:t>フィルタ処理</a:t>
            </a:r>
            <a:r>
              <a:rPr kumimoji="1" lang="en-US" altLang="ja-JP" sz="1400" dirty="0"/>
              <a:t>)</a:t>
            </a:r>
            <a:endParaRPr kumimoji="1" lang="ja-JP" altLang="en-US" sz="1400" dirty="0"/>
          </a:p>
        </p:txBody>
      </p:sp>
      <p:sp>
        <p:nvSpPr>
          <p:cNvPr id="16" name="テキスト ボックス 15">
            <a:extLst>
              <a:ext uri="{FF2B5EF4-FFF2-40B4-BE49-F238E27FC236}">
                <a16:creationId xmlns:a16="http://schemas.microsoft.com/office/drawing/2014/main" id="{B7BD1214-D5CD-46C0-BEEC-8F65AD3B7EF3}"/>
              </a:ext>
            </a:extLst>
          </p:cNvPr>
          <p:cNvSpPr txBox="1"/>
          <p:nvPr/>
        </p:nvSpPr>
        <p:spPr>
          <a:xfrm>
            <a:off x="6187953" y="5648359"/>
            <a:ext cx="1612523" cy="307777"/>
          </a:xfrm>
          <a:prstGeom prst="rect">
            <a:avLst/>
          </a:prstGeom>
          <a:noFill/>
        </p:spPr>
        <p:txBody>
          <a:bodyPr wrap="square" rtlCol="0">
            <a:spAutoFit/>
          </a:bodyPr>
          <a:lstStyle/>
          <a:p>
            <a:r>
              <a:rPr kumimoji="1" lang="en-US" altLang="ja-JP" sz="1400" dirty="0"/>
              <a:t>(</a:t>
            </a:r>
            <a:r>
              <a:rPr kumimoji="1" lang="ja-JP" altLang="en-US" sz="1400" dirty="0"/>
              <a:t>星座</a:t>
            </a:r>
            <a:r>
              <a:rPr kumimoji="1" lang="en-US" altLang="ja-JP" sz="1400" dirty="0"/>
              <a:t>)</a:t>
            </a:r>
            <a:endParaRPr kumimoji="1" lang="ja-JP" altLang="en-US" sz="1400" dirty="0"/>
          </a:p>
        </p:txBody>
      </p:sp>
    </p:spTree>
    <p:extLst>
      <p:ext uri="{BB962C8B-B14F-4D97-AF65-F5344CB8AC3E}">
        <p14:creationId xmlns:p14="http://schemas.microsoft.com/office/powerpoint/2010/main" val="798043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37</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
        <p:nvSpPr>
          <p:cNvPr id="11" name="四角形: 角を丸くする 10">
            <a:extLst>
              <a:ext uri="{FF2B5EF4-FFF2-40B4-BE49-F238E27FC236}">
                <a16:creationId xmlns:a16="http://schemas.microsoft.com/office/drawing/2014/main" id="{3844980C-CD39-427E-91C5-1DDFC6728267}"/>
              </a:ext>
            </a:extLst>
          </p:cNvPr>
          <p:cNvSpPr/>
          <p:nvPr/>
        </p:nvSpPr>
        <p:spPr>
          <a:xfrm>
            <a:off x="3556165" y="4105075"/>
            <a:ext cx="2023534" cy="49620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6F66A474-8A2F-4AA0-9FBC-6EF251BCD5FD}"/>
              </a:ext>
            </a:extLst>
          </p:cNvPr>
          <p:cNvSpPr/>
          <p:nvPr/>
        </p:nvSpPr>
        <p:spPr>
          <a:xfrm>
            <a:off x="4342705" y="4601278"/>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B47FD92-8CF8-436E-B1B7-44F20D62A1F0}"/>
              </a:ext>
            </a:extLst>
          </p:cNvPr>
          <p:cNvSpPr txBox="1"/>
          <p:nvPr/>
        </p:nvSpPr>
        <p:spPr>
          <a:xfrm flipH="1">
            <a:off x="1793116" y="5248796"/>
            <a:ext cx="6032628" cy="369332"/>
          </a:xfrm>
          <a:prstGeom prst="rect">
            <a:avLst/>
          </a:prstGeom>
          <a:noFill/>
        </p:spPr>
        <p:txBody>
          <a:bodyPr wrap="square" rtlCol="0">
            <a:spAutoFit/>
          </a:bodyPr>
          <a:lstStyle/>
          <a:p>
            <a:r>
              <a:rPr kumimoji="1" lang="ja-JP" altLang="en-US" dirty="0"/>
              <a:t>各星座 </a:t>
            </a:r>
            <a:r>
              <a:rPr kumimoji="1" lang="en-US" altLang="ja-JP" dirty="0"/>
              <a:t>3 </a:t>
            </a:r>
            <a:r>
              <a:rPr kumimoji="1" lang="ja-JP" altLang="en-US" dirty="0"/>
              <a:t>枚ずつ</a:t>
            </a:r>
            <a:r>
              <a:rPr kumimoji="1" lang="en-US" altLang="ja-JP" dirty="0"/>
              <a:t>, </a:t>
            </a:r>
            <a:r>
              <a:rPr kumimoji="1" lang="ja-JP" altLang="en-US" dirty="0"/>
              <a:t>合計 </a:t>
            </a:r>
            <a:r>
              <a:rPr kumimoji="1" lang="en-US" altLang="ja-JP" dirty="0"/>
              <a:t>45 </a:t>
            </a:r>
            <a:r>
              <a:rPr kumimoji="1" lang="ja-JP" altLang="en-US" dirty="0"/>
              <a:t>枚スクレイピングによって収集</a:t>
            </a:r>
          </a:p>
        </p:txBody>
      </p:sp>
      <p:sp>
        <p:nvSpPr>
          <p:cNvPr id="18" name="テキスト ボックス 17">
            <a:extLst>
              <a:ext uri="{FF2B5EF4-FFF2-40B4-BE49-F238E27FC236}">
                <a16:creationId xmlns:a16="http://schemas.microsoft.com/office/drawing/2014/main" id="{3877C947-34E5-483B-AF38-497FCBAB3BA4}"/>
              </a:ext>
            </a:extLst>
          </p:cNvPr>
          <p:cNvSpPr txBox="1"/>
          <p:nvPr/>
        </p:nvSpPr>
        <p:spPr>
          <a:xfrm>
            <a:off x="3145355" y="5632426"/>
            <a:ext cx="2861423" cy="461665"/>
          </a:xfrm>
          <a:prstGeom prst="rect">
            <a:avLst/>
          </a:prstGeom>
          <a:noFill/>
        </p:spPr>
        <p:txBody>
          <a:bodyPr wrap="square" rtlCol="0">
            <a:spAutoFit/>
          </a:bodyPr>
          <a:lstStyle/>
          <a:p>
            <a:r>
              <a:rPr kumimoji="1" lang="en-US" altLang="ja-JP" sz="2400" dirty="0"/>
              <a:t>45 ×   12   = 540 </a:t>
            </a:r>
            <a:r>
              <a:rPr kumimoji="1" lang="ja-JP" altLang="en-US" sz="2400" dirty="0"/>
              <a:t>枚</a:t>
            </a:r>
          </a:p>
        </p:txBody>
      </p:sp>
      <p:sp>
        <p:nvSpPr>
          <p:cNvPr id="19" name="テキスト ボックス 18">
            <a:extLst>
              <a:ext uri="{FF2B5EF4-FFF2-40B4-BE49-F238E27FC236}">
                <a16:creationId xmlns:a16="http://schemas.microsoft.com/office/drawing/2014/main" id="{BBEC48F3-2F14-462E-884E-FD298A093EA3}"/>
              </a:ext>
            </a:extLst>
          </p:cNvPr>
          <p:cNvSpPr txBox="1"/>
          <p:nvPr/>
        </p:nvSpPr>
        <p:spPr>
          <a:xfrm>
            <a:off x="3865576" y="5993766"/>
            <a:ext cx="1612523" cy="307777"/>
          </a:xfrm>
          <a:prstGeom prst="rect">
            <a:avLst/>
          </a:prstGeom>
          <a:noFill/>
        </p:spPr>
        <p:txBody>
          <a:bodyPr wrap="square" rtlCol="0">
            <a:spAutoFit/>
          </a:bodyPr>
          <a:lstStyle/>
          <a:p>
            <a:r>
              <a:rPr kumimoji="1" lang="en-US" altLang="ja-JP" sz="1400" dirty="0"/>
              <a:t>(</a:t>
            </a:r>
            <a:r>
              <a:rPr kumimoji="1" lang="ja-JP" altLang="en-US" sz="1400" dirty="0"/>
              <a:t>回転画像</a:t>
            </a:r>
            <a:r>
              <a:rPr kumimoji="1" lang="en-US" altLang="ja-JP" sz="1400" dirty="0"/>
              <a:t>)</a:t>
            </a:r>
            <a:endParaRPr kumimoji="1" lang="ja-JP" altLang="en-US" sz="1400" dirty="0"/>
          </a:p>
        </p:txBody>
      </p:sp>
    </p:spTree>
    <p:extLst>
      <p:ext uri="{BB962C8B-B14F-4D97-AF65-F5344CB8AC3E}">
        <p14:creationId xmlns:p14="http://schemas.microsoft.com/office/powerpoint/2010/main" val="848860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38</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
        <p:nvSpPr>
          <p:cNvPr id="11" name="四角形: 角を丸くする 10">
            <a:extLst>
              <a:ext uri="{FF2B5EF4-FFF2-40B4-BE49-F238E27FC236}">
                <a16:creationId xmlns:a16="http://schemas.microsoft.com/office/drawing/2014/main" id="{3844980C-CD39-427E-91C5-1DDFC6728267}"/>
              </a:ext>
            </a:extLst>
          </p:cNvPr>
          <p:cNvSpPr/>
          <p:nvPr/>
        </p:nvSpPr>
        <p:spPr>
          <a:xfrm>
            <a:off x="5562293" y="4105075"/>
            <a:ext cx="2023534" cy="49620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6F66A474-8A2F-4AA0-9FBC-6EF251BCD5FD}"/>
              </a:ext>
            </a:extLst>
          </p:cNvPr>
          <p:cNvSpPr/>
          <p:nvPr/>
        </p:nvSpPr>
        <p:spPr>
          <a:xfrm>
            <a:off x="6340697" y="4613104"/>
            <a:ext cx="466725" cy="554705"/>
          </a:xfrm>
          <a:prstGeom prst="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B47FD92-8CF8-436E-B1B7-44F20D62A1F0}"/>
              </a:ext>
            </a:extLst>
          </p:cNvPr>
          <p:cNvSpPr txBox="1"/>
          <p:nvPr/>
        </p:nvSpPr>
        <p:spPr>
          <a:xfrm flipH="1">
            <a:off x="1793116" y="5248796"/>
            <a:ext cx="6032628" cy="369332"/>
          </a:xfrm>
          <a:prstGeom prst="rect">
            <a:avLst/>
          </a:prstGeom>
          <a:noFill/>
        </p:spPr>
        <p:txBody>
          <a:bodyPr wrap="square" rtlCol="0">
            <a:spAutoFit/>
          </a:bodyPr>
          <a:lstStyle/>
          <a:p>
            <a:r>
              <a:rPr kumimoji="1" lang="ja-JP" altLang="en-US" dirty="0"/>
              <a:t>各星座 </a:t>
            </a:r>
            <a:r>
              <a:rPr kumimoji="1" lang="en-US" altLang="ja-JP" dirty="0"/>
              <a:t>3 </a:t>
            </a:r>
            <a:r>
              <a:rPr kumimoji="1" lang="ja-JP" altLang="en-US" dirty="0"/>
              <a:t>枚ずつ</a:t>
            </a:r>
            <a:r>
              <a:rPr kumimoji="1" lang="en-US" altLang="ja-JP" dirty="0"/>
              <a:t>, </a:t>
            </a:r>
            <a:r>
              <a:rPr kumimoji="1" lang="ja-JP" altLang="en-US" dirty="0"/>
              <a:t>合計 </a:t>
            </a:r>
            <a:r>
              <a:rPr kumimoji="1" lang="en-US" altLang="ja-JP" dirty="0"/>
              <a:t>45 </a:t>
            </a:r>
            <a:r>
              <a:rPr kumimoji="1" lang="ja-JP" altLang="en-US" dirty="0"/>
              <a:t>枚スクレイピングによって収集</a:t>
            </a:r>
          </a:p>
        </p:txBody>
      </p:sp>
    </p:spTree>
    <p:extLst>
      <p:ext uri="{BB962C8B-B14F-4D97-AF65-F5344CB8AC3E}">
        <p14:creationId xmlns:p14="http://schemas.microsoft.com/office/powerpoint/2010/main" val="1329178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39</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endParaRPr lang="ja-JP" altLang="en-US" sz="3200" dirty="0"/>
          </a:p>
        </p:txBody>
      </p:sp>
      <p:graphicFrame>
        <p:nvGraphicFramePr>
          <p:cNvPr id="6" name="表 9">
            <a:extLst>
              <a:ext uri="{FF2B5EF4-FFF2-40B4-BE49-F238E27FC236}">
                <a16:creationId xmlns:a16="http://schemas.microsoft.com/office/drawing/2014/main" id="{D8933063-2432-4B45-B036-FA2CB49DB945}"/>
              </a:ext>
            </a:extLst>
          </p:cNvPr>
          <p:cNvGraphicFramePr>
            <a:graphicFrameLocks noGrp="1"/>
          </p:cNvGraphicFramePr>
          <p:nvPr/>
        </p:nvGraphicFramePr>
        <p:xfrm>
          <a:off x="1511796" y="34290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41647190"/>
                    </a:ext>
                  </a:extLst>
                </a:gridCol>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endParaRPr kumimoji="1" lang="ja-JP" altLang="en-US" dirty="0"/>
                    </a:p>
                  </a:txBody>
                  <a:tcPr/>
                </a:tc>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ja-JP" altLang="en-US" dirty="0"/>
                        <a:t>星図</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r h="370840">
                <a:tc>
                  <a:txBody>
                    <a:bodyPr/>
                    <a:lstStyle/>
                    <a:p>
                      <a:pPr algn="ctr"/>
                      <a:r>
                        <a:rPr kumimoji="1" lang="ja-JP" altLang="en-US" dirty="0"/>
                        <a:t>天体写真</a:t>
                      </a:r>
                    </a:p>
                  </a:txBody>
                  <a:tcPr/>
                </a:tc>
                <a:tc>
                  <a:txBody>
                    <a:bodyPr/>
                    <a:lstStyle/>
                    <a:p>
                      <a:pPr algn="ctr"/>
                      <a:r>
                        <a:rPr kumimoji="1" lang="en-US" altLang="ja-JP" dirty="0"/>
                        <a:t>540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1797042042"/>
                  </a:ext>
                </a:extLst>
              </a:tr>
            </a:tbl>
          </a:graphicData>
        </a:graphic>
      </p:graphicFrame>
      <p:sp>
        <p:nvSpPr>
          <p:cNvPr id="10" name="テキスト ボックス 9">
            <a:extLst>
              <a:ext uri="{FF2B5EF4-FFF2-40B4-BE49-F238E27FC236}">
                <a16:creationId xmlns:a16="http://schemas.microsoft.com/office/drawing/2014/main" id="{783877F7-337C-42D4-932A-71A0A58D4003}"/>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3 : </a:t>
            </a:r>
            <a:r>
              <a:rPr kumimoji="1" lang="ja-JP" altLang="en-US" sz="2000" dirty="0"/>
              <a:t>訓練画像</a:t>
            </a:r>
            <a:r>
              <a:rPr kumimoji="1" lang="en-US" altLang="ja-JP" sz="2000" dirty="0"/>
              <a:t>, </a:t>
            </a:r>
            <a:r>
              <a:rPr kumimoji="1" lang="ja-JP" altLang="en-US" sz="2000" dirty="0"/>
              <a:t>テスト画像の枚数</a:t>
            </a:r>
          </a:p>
        </p:txBody>
      </p:sp>
      <p:sp>
        <p:nvSpPr>
          <p:cNvPr id="11" name="四角形: 角を丸くする 10">
            <a:extLst>
              <a:ext uri="{FF2B5EF4-FFF2-40B4-BE49-F238E27FC236}">
                <a16:creationId xmlns:a16="http://schemas.microsoft.com/office/drawing/2014/main" id="{3844980C-CD39-427E-91C5-1DDFC6728267}"/>
              </a:ext>
            </a:extLst>
          </p:cNvPr>
          <p:cNvSpPr/>
          <p:nvPr/>
        </p:nvSpPr>
        <p:spPr>
          <a:xfrm>
            <a:off x="1553199" y="4105075"/>
            <a:ext cx="6032628" cy="496203"/>
          </a:xfrm>
          <a:prstGeom prst="roundRect">
            <a:avLst/>
          </a:prstGeom>
          <a:solidFill>
            <a:schemeClr val="bg1">
              <a:alpha val="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B9BFCD14-C380-4A9D-9FE5-72BF8A9CA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755" y="4903548"/>
            <a:ext cx="1568193" cy="1569248"/>
          </a:xfrm>
          <a:prstGeom prst="rect">
            <a:avLst/>
          </a:prstGeom>
        </p:spPr>
      </p:pic>
      <p:pic>
        <p:nvPicPr>
          <p:cNvPr id="14" name="図 13" descr="夜に光っている星&#10;&#10;自動的に生成された説明">
            <a:extLst>
              <a:ext uri="{FF2B5EF4-FFF2-40B4-BE49-F238E27FC236}">
                <a16:creationId xmlns:a16="http://schemas.microsoft.com/office/drawing/2014/main" id="{A5695018-68EB-48DE-B5E3-DD724761C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213" y="4903548"/>
            <a:ext cx="1568193" cy="1569248"/>
          </a:xfrm>
          <a:prstGeom prst="rect">
            <a:avLst/>
          </a:prstGeom>
        </p:spPr>
      </p:pic>
      <p:cxnSp>
        <p:nvCxnSpPr>
          <p:cNvPr id="19" name="直線矢印コネクタ 18">
            <a:extLst>
              <a:ext uri="{FF2B5EF4-FFF2-40B4-BE49-F238E27FC236}">
                <a16:creationId xmlns:a16="http://schemas.microsoft.com/office/drawing/2014/main" id="{CEBB136E-72B6-479E-9ABB-2DB623F36EF5}"/>
              </a:ext>
            </a:extLst>
          </p:cNvPr>
          <p:cNvCxnSpPr>
            <a:stCxn id="12" idx="3"/>
            <a:endCxn id="14" idx="1"/>
          </p:cNvCxnSpPr>
          <p:nvPr/>
        </p:nvCxnSpPr>
        <p:spPr>
          <a:xfrm>
            <a:off x="3834948" y="5688172"/>
            <a:ext cx="1509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9AF91C6-0113-416B-A13C-85B73F0BEA66}"/>
              </a:ext>
            </a:extLst>
          </p:cNvPr>
          <p:cNvSpPr txBox="1"/>
          <p:nvPr/>
        </p:nvSpPr>
        <p:spPr>
          <a:xfrm>
            <a:off x="4025392" y="5329064"/>
            <a:ext cx="1133475" cy="369332"/>
          </a:xfrm>
          <a:prstGeom prst="rect">
            <a:avLst/>
          </a:prstGeom>
          <a:noFill/>
        </p:spPr>
        <p:txBody>
          <a:bodyPr wrap="square" rtlCol="0">
            <a:spAutoFit/>
          </a:bodyPr>
          <a:lstStyle/>
          <a:p>
            <a:r>
              <a:rPr kumimoji="1" lang="ja-JP" altLang="en-US" dirty="0"/>
              <a:t>閾値処理</a:t>
            </a:r>
          </a:p>
        </p:txBody>
      </p:sp>
    </p:spTree>
    <p:extLst>
      <p:ext uri="{BB962C8B-B14F-4D97-AF65-F5344CB8AC3E}">
        <p14:creationId xmlns:p14="http://schemas.microsoft.com/office/powerpoint/2010/main" val="308560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E3A86-EB5A-424D-BBCA-EA7217C288A2}"/>
              </a:ext>
            </a:extLst>
          </p:cNvPr>
          <p:cNvSpPr>
            <a:spLocks noGrp="1"/>
          </p:cNvSpPr>
          <p:nvPr>
            <p:ph type="title"/>
          </p:nvPr>
        </p:nvSpPr>
        <p:spPr/>
        <p:txBody>
          <a:bodyPr/>
          <a:lstStyle/>
          <a:p>
            <a:r>
              <a:rPr kumimoji="1" lang="ja-JP" altLang="en-US" dirty="0"/>
              <a:t>はじめに</a:t>
            </a:r>
          </a:p>
        </p:txBody>
      </p:sp>
      <p:sp>
        <p:nvSpPr>
          <p:cNvPr id="3" name="スライド番号プレースホルダー 2">
            <a:extLst>
              <a:ext uri="{FF2B5EF4-FFF2-40B4-BE49-F238E27FC236}">
                <a16:creationId xmlns:a16="http://schemas.microsoft.com/office/drawing/2014/main" id="{99F7F541-B422-41F0-B43B-38DD1E44B827}"/>
              </a:ext>
            </a:extLst>
          </p:cNvPr>
          <p:cNvSpPr>
            <a:spLocks noGrp="1"/>
          </p:cNvSpPr>
          <p:nvPr>
            <p:ph type="sldNum" sz="quarter" idx="12"/>
          </p:nvPr>
        </p:nvSpPr>
        <p:spPr/>
        <p:txBody>
          <a:bodyPr/>
          <a:lstStyle/>
          <a:p>
            <a:fld id="{42F2AE90-0843-4FFC-8F25-2AB44A2744F0}" type="slidenum">
              <a:rPr kumimoji="1" lang="ja-JP" altLang="en-US" smtClean="0"/>
              <a:pPr/>
              <a:t>4</a:t>
            </a:fld>
            <a:endParaRPr kumimoji="1" lang="ja-JP" altLang="en-US" sz="3200" dirty="0"/>
          </a:p>
        </p:txBody>
      </p:sp>
      <p:sp>
        <p:nvSpPr>
          <p:cNvPr id="4" name="コンテンツ プレースホルダー 2">
            <a:extLst>
              <a:ext uri="{FF2B5EF4-FFF2-40B4-BE49-F238E27FC236}">
                <a16:creationId xmlns:a16="http://schemas.microsoft.com/office/drawing/2014/main" id="{3E778428-7FAC-41FF-8781-AE2C2D87BD38}"/>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近年</a:t>
            </a:r>
            <a:r>
              <a:rPr lang="en-US" altLang="ja-JP" sz="2400" dirty="0"/>
              <a:t>, </a:t>
            </a:r>
            <a:r>
              <a:rPr lang="ja-JP" altLang="en-US" sz="2400" dirty="0"/>
              <a:t>人工知能 </a:t>
            </a:r>
            <a:r>
              <a:rPr lang="en-US" altLang="ja-JP" sz="2400" dirty="0"/>
              <a:t>(AI) </a:t>
            </a:r>
            <a:r>
              <a:rPr lang="ja-JP" altLang="en-US" sz="2400" dirty="0"/>
              <a:t>を用いた画像認識の研究が注目</a:t>
            </a:r>
          </a:p>
          <a:p>
            <a:endParaRPr lang="ja-JP" altLang="en-US" sz="3200" dirty="0"/>
          </a:p>
        </p:txBody>
      </p:sp>
      <p:pic>
        <p:nvPicPr>
          <p:cNvPr id="5" name="コンテンツ プレースホルダー 12">
            <a:extLst>
              <a:ext uri="{FF2B5EF4-FFF2-40B4-BE49-F238E27FC236}">
                <a16:creationId xmlns:a16="http://schemas.microsoft.com/office/drawing/2014/main" id="{0D6CB99F-2847-4B9B-AC49-3C7B026D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57" y="2676663"/>
            <a:ext cx="2613207" cy="1742138"/>
          </a:xfrm>
          <a:prstGeom prst="rect">
            <a:avLst/>
          </a:prstGeom>
        </p:spPr>
      </p:pic>
      <p:pic>
        <p:nvPicPr>
          <p:cNvPr id="1032" name="Picture 8" descr="通勤電車1">
            <a:extLst>
              <a:ext uri="{FF2B5EF4-FFF2-40B4-BE49-F238E27FC236}">
                <a16:creationId xmlns:a16="http://schemas.microsoft.com/office/drawing/2014/main" id="{983835DD-427F-47F7-84D9-76E8120866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260" t="3000" r="10406" b="4404"/>
          <a:stretch/>
        </p:blipFill>
        <p:spPr bwMode="auto">
          <a:xfrm>
            <a:off x="1240902" y="4861035"/>
            <a:ext cx="1167500" cy="18323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通勤電車1">
            <a:extLst>
              <a:ext uri="{FF2B5EF4-FFF2-40B4-BE49-F238E27FC236}">
                <a16:creationId xmlns:a16="http://schemas.microsoft.com/office/drawing/2014/main" id="{E6F19ECA-693B-4A5F-8E8F-56E44A8E48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94" t="1693" r="48572" b="5711"/>
          <a:stretch/>
        </p:blipFill>
        <p:spPr bwMode="auto">
          <a:xfrm>
            <a:off x="1269631" y="2676663"/>
            <a:ext cx="1110042" cy="174213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ADC69E5-3F5A-45B8-BD37-983093A4C0A1}"/>
              </a:ext>
            </a:extLst>
          </p:cNvPr>
          <p:cNvSpPr txBox="1"/>
          <p:nvPr/>
        </p:nvSpPr>
        <p:spPr>
          <a:xfrm flipH="1">
            <a:off x="6771810" y="3286120"/>
            <a:ext cx="1790998" cy="523220"/>
          </a:xfrm>
          <a:prstGeom prst="rect">
            <a:avLst/>
          </a:prstGeom>
          <a:noFill/>
        </p:spPr>
        <p:txBody>
          <a:bodyPr wrap="square" rtlCol="0">
            <a:spAutoFit/>
          </a:bodyPr>
          <a:lstStyle/>
          <a:p>
            <a:r>
              <a:rPr kumimoji="1" lang="ja-JP" altLang="en-US" sz="2800" dirty="0"/>
              <a:t>かえる</a:t>
            </a:r>
            <a:endParaRPr kumimoji="1" lang="en-US" altLang="ja-JP" sz="2800" dirty="0"/>
          </a:p>
        </p:txBody>
      </p:sp>
      <p:sp>
        <p:nvSpPr>
          <p:cNvPr id="21" name="テキスト ボックス 20">
            <a:extLst>
              <a:ext uri="{FF2B5EF4-FFF2-40B4-BE49-F238E27FC236}">
                <a16:creationId xmlns:a16="http://schemas.microsoft.com/office/drawing/2014/main" id="{F7F34571-960C-4F58-81C4-EBEC0FE023A3}"/>
              </a:ext>
            </a:extLst>
          </p:cNvPr>
          <p:cNvSpPr txBox="1"/>
          <p:nvPr/>
        </p:nvSpPr>
        <p:spPr>
          <a:xfrm flipH="1">
            <a:off x="6771810" y="5470493"/>
            <a:ext cx="1790998" cy="523220"/>
          </a:xfrm>
          <a:prstGeom prst="rect">
            <a:avLst/>
          </a:prstGeom>
          <a:noFill/>
        </p:spPr>
        <p:txBody>
          <a:bodyPr wrap="square" rtlCol="0">
            <a:spAutoFit/>
          </a:bodyPr>
          <a:lstStyle/>
          <a:p>
            <a:r>
              <a:rPr kumimoji="1" lang="ja-JP" altLang="en-US" sz="2800" dirty="0"/>
              <a:t>うさぎ</a:t>
            </a:r>
            <a:endParaRPr kumimoji="1" lang="en-US" altLang="ja-JP" sz="2800" dirty="0"/>
          </a:p>
        </p:txBody>
      </p:sp>
      <p:cxnSp>
        <p:nvCxnSpPr>
          <p:cNvPr id="26" name="直線矢印コネクタ 25">
            <a:extLst>
              <a:ext uri="{FF2B5EF4-FFF2-40B4-BE49-F238E27FC236}">
                <a16:creationId xmlns:a16="http://schemas.microsoft.com/office/drawing/2014/main" id="{B453F28C-BC1B-40CC-9D83-5EC6578BD5D9}"/>
              </a:ext>
            </a:extLst>
          </p:cNvPr>
          <p:cNvCxnSpPr>
            <a:cxnSpLocks/>
          </p:cNvCxnSpPr>
          <p:nvPr/>
        </p:nvCxnSpPr>
        <p:spPr>
          <a:xfrm>
            <a:off x="5569138" y="3547730"/>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3" name="コンテンツ プレースホルダー 12">
            <a:extLst>
              <a:ext uri="{FF2B5EF4-FFF2-40B4-BE49-F238E27FC236}">
                <a16:creationId xmlns:a16="http://schemas.microsoft.com/office/drawing/2014/main" id="{55FA284F-BAA4-466A-A246-754925AA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57" y="4861035"/>
            <a:ext cx="2613207" cy="1742138"/>
          </a:xfrm>
          <a:prstGeom prst="rect">
            <a:avLst/>
          </a:prstGeom>
        </p:spPr>
      </p:pic>
      <p:cxnSp>
        <p:nvCxnSpPr>
          <p:cNvPr id="35" name="直線矢印コネクタ 34">
            <a:extLst>
              <a:ext uri="{FF2B5EF4-FFF2-40B4-BE49-F238E27FC236}">
                <a16:creationId xmlns:a16="http://schemas.microsoft.com/office/drawing/2014/main" id="{4D5DEADE-7DCB-4AF5-ABDE-37DE6552152A}"/>
              </a:ext>
            </a:extLst>
          </p:cNvPr>
          <p:cNvCxnSpPr>
            <a:cxnSpLocks/>
          </p:cNvCxnSpPr>
          <p:nvPr/>
        </p:nvCxnSpPr>
        <p:spPr>
          <a:xfrm>
            <a:off x="2638306" y="3547731"/>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49B5332-354C-49E0-AA43-C5B104C97099}"/>
              </a:ext>
            </a:extLst>
          </p:cNvPr>
          <p:cNvCxnSpPr>
            <a:cxnSpLocks/>
          </p:cNvCxnSpPr>
          <p:nvPr/>
        </p:nvCxnSpPr>
        <p:spPr>
          <a:xfrm>
            <a:off x="2633084" y="5732104"/>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7EA442CA-6CC0-48B4-8C87-FC0D73E5854A}"/>
              </a:ext>
            </a:extLst>
          </p:cNvPr>
          <p:cNvCxnSpPr>
            <a:cxnSpLocks/>
          </p:cNvCxnSpPr>
          <p:nvPr/>
        </p:nvCxnSpPr>
        <p:spPr>
          <a:xfrm>
            <a:off x="5569138" y="5732103"/>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75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endParaRPr lang="en-US" altLang="ja-JP" sz="2400" dirty="0"/>
          </a:p>
          <a:p>
            <a:pPr marL="0" indent="0">
              <a:buNone/>
            </a:pPr>
            <a:endParaRPr lang="ja-JP" altLang="en-US" sz="2400" dirty="0"/>
          </a:p>
          <a:p>
            <a:pPr marL="0" indent="0">
              <a:buNone/>
            </a:pPr>
            <a:endParaRPr lang="ja-JP" altLang="en-US" sz="3200" dirty="0"/>
          </a:p>
        </p:txBody>
      </p:sp>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40</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mc:AlternateContent xmlns:mc="http://schemas.openxmlformats.org/markup-compatibility/2006" xmlns:a14="http://schemas.microsoft.com/office/drawing/2010/main">
        <mc:Choice Requires="a14">
          <p:graphicFrame>
            <p:nvGraphicFramePr>
              <p:cNvPr id="8" name="表 11">
                <a:extLst>
                  <a:ext uri="{FF2B5EF4-FFF2-40B4-BE49-F238E27FC236}">
                    <a16:creationId xmlns:a16="http://schemas.microsoft.com/office/drawing/2014/main" id="{E6D0CB3E-7FA7-436D-B182-F35AE37CD94D}"/>
                  </a:ext>
                </a:extLst>
              </p:cNvPr>
              <p:cNvGraphicFramePr>
                <a:graphicFrameLocks noGrp="1"/>
              </p:cNvGraphicFramePr>
              <p:nvPr>
                <p:extLst>
                  <p:ext uri="{D42A27DB-BD31-4B8C-83A1-F6EECF244321}">
                    <p14:modId xmlns:p14="http://schemas.microsoft.com/office/powerpoint/2010/main" val="284277959"/>
                  </p:ext>
                </p:extLst>
              </p:nvPr>
            </p:nvGraphicFramePr>
            <p:xfrm>
              <a:off x="1571039" y="3945486"/>
              <a:ext cx="6096000" cy="2225040"/>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4208225529"/>
                        </a:ext>
                      </a:extLst>
                    </a:gridCol>
                    <a:gridCol w="3048000">
                      <a:extLst>
                        <a:ext uri="{9D8B030D-6E8A-4147-A177-3AD203B41FA5}">
                          <a16:colId xmlns:a16="http://schemas.microsoft.com/office/drawing/2014/main" val="4120703564"/>
                        </a:ext>
                      </a:extLst>
                    </a:gridCol>
                  </a:tblGrid>
                  <a:tr h="370840">
                    <a:tc>
                      <a:txBody>
                        <a:bodyPr/>
                        <a:lstStyle/>
                        <a:p>
                          <a:pPr algn="ctr"/>
                          <a:r>
                            <a:rPr kumimoji="1" lang="ja-JP" altLang="en-US" b="0" dirty="0"/>
                            <a:t>最適化関数</a:t>
                          </a:r>
                        </a:p>
                      </a:txBody>
                      <a:tcPr/>
                    </a:tc>
                    <a:tc>
                      <a:txBody>
                        <a:bodyPr/>
                        <a:lstStyle/>
                        <a:p>
                          <a:pPr algn="ctr"/>
                          <a:r>
                            <a:rPr kumimoji="1" lang="en-US" altLang="ja-JP" b="0" dirty="0"/>
                            <a:t>SGD</a:t>
                          </a:r>
                          <a:endParaRPr kumimoji="1" lang="ja-JP" altLang="en-US" b="0" dirty="0"/>
                        </a:p>
                      </a:txBody>
                      <a:tcPr/>
                    </a:tc>
                    <a:extLst>
                      <a:ext uri="{0D108BD9-81ED-4DB2-BD59-A6C34878D82A}">
                        <a16:rowId xmlns:a16="http://schemas.microsoft.com/office/drawing/2014/main" val="3855699529"/>
                      </a:ext>
                    </a:extLst>
                  </a:tr>
                  <a:tr h="370840">
                    <a:tc>
                      <a:txBody>
                        <a:bodyPr/>
                        <a:lstStyle/>
                        <a:p>
                          <a:pPr algn="ctr"/>
                          <a:r>
                            <a:rPr kumimoji="1" lang="ja-JP" altLang="en-US" dirty="0"/>
                            <a:t>学習率</a:t>
                          </a:r>
                        </a:p>
                      </a:txBody>
                      <a:tcPr/>
                    </a:tc>
                    <a:tc>
                      <a:txBody>
                        <a:bodyPr/>
                        <a:lstStyle/>
                        <a:p>
                          <a:pPr algn="ctr"/>
                          <a:r>
                            <a:rPr kumimoji="1" lang="en-US" altLang="ja-JP" dirty="0">
                              <a:latin typeface="Gill Sans MT 本文"/>
                            </a:rPr>
                            <a:t>1.0 × </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−4</m:t>
                                  </m:r>
                                </m:sup>
                              </m:sSup>
                            </m:oMath>
                          </a14:m>
                          <a:endParaRPr kumimoji="1" lang="ja-JP" altLang="en-US" dirty="0">
                            <a:latin typeface="Gill Sans MT 本文"/>
                          </a:endParaRPr>
                        </a:p>
                      </a:txBody>
                      <a:tcPr/>
                    </a:tc>
                    <a:extLst>
                      <a:ext uri="{0D108BD9-81ED-4DB2-BD59-A6C34878D82A}">
                        <a16:rowId xmlns:a16="http://schemas.microsoft.com/office/drawing/2014/main" val="2498354612"/>
                      </a:ext>
                    </a:extLst>
                  </a:tr>
                  <a:tr h="370840">
                    <a:tc>
                      <a:txBody>
                        <a:bodyPr/>
                        <a:lstStyle/>
                        <a:p>
                          <a:pPr algn="ctr"/>
                          <a:r>
                            <a:rPr kumimoji="1" lang="ja-JP" altLang="en-US" dirty="0"/>
                            <a:t>損失関数</a:t>
                          </a:r>
                        </a:p>
                      </a:txBody>
                      <a:tcPr/>
                    </a:tc>
                    <a:tc>
                      <a:txBody>
                        <a:bodyPr/>
                        <a:lstStyle/>
                        <a:p>
                          <a:pPr algn="ctr"/>
                          <a:r>
                            <a:rPr kumimoji="1" lang="en-US" altLang="ja-JP" dirty="0"/>
                            <a:t>binary cross entropy </a:t>
                          </a:r>
                          <a:endParaRPr kumimoji="1" lang="ja-JP" altLang="en-US" dirty="0"/>
                        </a:p>
                      </a:txBody>
                      <a:tcPr/>
                    </a:tc>
                    <a:extLst>
                      <a:ext uri="{0D108BD9-81ED-4DB2-BD59-A6C34878D82A}">
                        <a16:rowId xmlns:a16="http://schemas.microsoft.com/office/drawing/2014/main" val="1504820548"/>
                      </a:ext>
                    </a:extLst>
                  </a:tr>
                  <a:tr h="370840">
                    <a:tc>
                      <a:txBody>
                        <a:bodyPr/>
                        <a:lstStyle/>
                        <a:p>
                          <a:pPr algn="ctr"/>
                          <a:r>
                            <a:rPr kumimoji="1" lang="ja-JP" altLang="en-US" dirty="0"/>
                            <a:t>エポック数</a:t>
                          </a:r>
                        </a:p>
                      </a:txBody>
                      <a:tcPr/>
                    </a:tc>
                    <a:tc>
                      <a:txBody>
                        <a:bodyPr/>
                        <a:lstStyle/>
                        <a:p>
                          <a:pPr algn="ctr"/>
                          <a:r>
                            <a:rPr kumimoji="1" lang="en-US" altLang="ja-JP" dirty="0"/>
                            <a:t>100</a:t>
                          </a:r>
                          <a:endParaRPr kumimoji="1" lang="ja-JP" altLang="en-US" dirty="0"/>
                        </a:p>
                      </a:txBody>
                      <a:tcPr/>
                    </a:tc>
                    <a:extLst>
                      <a:ext uri="{0D108BD9-81ED-4DB2-BD59-A6C34878D82A}">
                        <a16:rowId xmlns:a16="http://schemas.microsoft.com/office/drawing/2014/main" val="2921819627"/>
                      </a:ext>
                    </a:extLst>
                  </a:tr>
                  <a:tr h="370840">
                    <a:tc>
                      <a:txBody>
                        <a:bodyPr/>
                        <a:lstStyle/>
                        <a:p>
                          <a:pPr algn="ctr"/>
                          <a:r>
                            <a:rPr kumimoji="1" lang="ja-JP" altLang="en-US" dirty="0"/>
                            <a:t>バッチサイズ</a:t>
                          </a:r>
                        </a:p>
                      </a:txBody>
                      <a:tcPr/>
                    </a:tc>
                    <a:tc>
                      <a:txBody>
                        <a:bodyPr/>
                        <a:lstStyle/>
                        <a:p>
                          <a:pPr algn="ctr"/>
                          <a:r>
                            <a:rPr kumimoji="1" lang="en-US" altLang="ja-JP" dirty="0"/>
                            <a:t>16</a:t>
                          </a:r>
                          <a:endParaRPr kumimoji="1" lang="ja-JP" altLang="en-US" dirty="0"/>
                        </a:p>
                      </a:txBody>
                      <a:tcPr/>
                    </a:tc>
                    <a:extLst>
                      <a:ext uri="{0D108BD9-81ED-4DB2-BD59-A6C34878D82A}">
                        <a16:rowId xmlns:a16="http://schemas.microsoft.com/office/drawing/2014/main" val="3151337203"/>
                      </a:ext>
                    </a:extLst>
                  </a:tr>
                  <a:tr h="370840">
                    <a:tc>
                      <a:txBody>
                        <a:bodyPr/>
                        <a:lstStyle/>
                        <a:p>
                          <a:pPr algn="ctr"/>
                          <a:r>
                            <a:rPr kumimoji="1" lang="ja-JP" altLang="en-US" dirty="0"/>
                            <a:t>画像サイズ</a:t>
                          </a:r>
                        </a:p>
                      </a:txBody>
                      <a:tcPr/>
                    </a:tc>
                    <a:tc>
                      <a:txBody>
                        <a:bodyPr/>
                        <a:lstStyle/>
                        <a:p>
                          <a:pPr algn="ctr"/>
                          <a:r>
                            <a:rPr kumimoji="1" lang="en-US" altLang="ja-JP" dirty="0"/>
                            <a:t>128 × 128</a:t>
                          </a:r>
                          <a:endParaRPr kumimoji="1" lang="ja-JP" altLang="en-US" dirty="0"/>
                        </a:p>
                      </a:txBody>
                      <a:tcPr/>
                    </a:tc>
                    <a:extLst>
                      <a:ext uri="{0D108BD9-81ED-4DB2-BD59-A6C34878D82A}">
                        <a16:rowId xmlns:a16="http://schemas.microsoft.com/office/drawing/2014/main" val="2813225084"/>
                      </a:ext>
                    </a:extLst>
                  </a:tr>
                </a:tbl>
              </a:graphicData>
            </a:graphic>
          </p:graphicFrame>
        </mc:Choice>
        <mc:Fallback xmlns="">
          <p:graphicFrame>
            <p:nvGraphicFramePr>
              <p:cNvPr id="8" name="表 11">
                <a:extLst>
                  <a:ext uri="{FF2B5EF4-FFF2-40B4-BE49-F238E27FC236}">
                    <a16:creationId xmlns:a16="http://schemas.microsoft.com/office/drawing/2014/main" id="{E6D0CB3E-7FA7-436D-B182-F35AE37CD94D}"/>
                  </a:ext>
                </a:extLst>
              </p:cNvPr>
              <p:cNvGraphicFramePr>
                <a:graphicFrameLocks noGrp="1"/>
              </p:cNvGraphicFramePr>
              <p:nvPr>
                <p:extLst>
                  <p:ext uri="{D42A27DB-BD31-4B8C-83A1-F6EECF244321}">
                    <p14:modId xmlns:p14="http://schemas.microsoft.com/office/powerpoint/2010/main" val="284277959"/>
                  </p:ext>
                </p:extLst>
              </p:nvPr>
            </p:nvGraphicFramePr>
            <p:xfrm>
              <a:off x="1571039" y="3945486"/>
              <a:ext cx="6096000" cy="2225040"/>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4208225529"/>
                        </a:ext>
                      </a:extLst>
                    </a:gridCol>
                    <a:gridCol w="3048000">
                      <a:extLst>
                        <a:ext uri="{9D8B030D-6E8A-4147-A177-3AD203B41FA5}">
                          <a16:colId xmlns:a16="http://schemas.microsoft.com/office/drawing/2014/main" val="4120703564"/>
                        </a:ext>
                      </a:extLst>
                    </a:gridCol>
                  </a:tblGrid>
                  <a:tr h="370840">
                    <a:tc>
                      <a:txBody>
                        <a:bodyPr/>
                        <a:lstStyle/>
                        <a:p>
                          <a:pPr algn="ctr"/>
                          <a:r>
                            <a:rPr kumimoji="1" lang="ja-JP" altLang="en-US" b="0" dirty="0"/>
                            <a:t>最適化関数</a:t>
                          </a:r>
                        </a:p>
                      </a:txBody>
                      <a:tcPr/>
                    </a:tc>
                    <a:tc>
                      <a:txBody>
                        <a:bodyPr/>
                        <a:lstStyle/>
                        <a:p>
                          <a:pPr algn="ctr"/>
                          <a:r>
                            <a:rPr kumimoji="1" lang="en-US" altLang="ja-JP" b="0" dirty="0"/>
                            <a:t>SGD</a:t>
                          </a:r>
                          <a:endParaRPr kumimoji="1" lang="ja-JP" altLang="en-US" b="0" dirty="0"/>
                        </a:p>
                      </a:txBody>
                      <a:tcPr/>
                    </a:tc>
                    <a:extLst>
                      <a:ext uri="{0D108BD9-81ED-4DB2-BD59-A6C34878D82A}">
                        <a16:rowId xmlns:a16="http://schemas.microsoft.com/office/drawing/2014/main" val="3855699529"/>
                      </a:ext>
                    </a:extLst>
                  </a:tr>
                  <a:tr h="370840">
                    <a:tc>
                      <a:txBody>
                        <a:bodyPr/>
                        <a:lstStyle/>
                        <a:p>
                          <a:pPr algn="ctr"/>
                          <a:r>
                            <a:rPr kumimoji="1" lang="ja-JP" altLang="en-US" dirty="0"/>
                            <a:t>学習率</a:t>
                          </a:r>
                        </a:p>
                      </a:txBody>
                      <a:tcPr/>
                    </a:tc>
                    <a:tc>
                      <a:txBody>
                        <a:bodyPr/>
                        <a:lstStyle/>
                        <a:p>
                          <a:endParaRPr lang="ja-JP"/>
                        </a:p>
                      </a:txBody>
                      <a:tcPr>
                        <a:blipFill>
                          <a:blip r:embed="rId3"/>
                          <a:stretch>
                            <a:fillRect l="-100400" t="-111475" r="-400" b="-424590"/>
                          </a:stretch>
                        </a:blipFill>
                      </a:tcPr>
                    </a:tc>
                    <a:extLst>
                      <a:ext uri="{0D108BD9-81ED-4DB2-BD59-A6C34878D82A}">
                        <a16:rowId xmlns:a16="http://schemas.microsoft.com/office/drawing/2014/main" val="2498354612"/>
                      </a:ext>
                    </a:extLst>
                  </a:tr>
                  <a:tr h="370840">
                    <a:tc>
                      <a:txBody>
                        <a:bodyPr/>
                        <a:lstStyle/>
                        <a:p>
                          <a:pPr algn="ctr"/>
                          <a:r>
                            <a:rPr kumimoji="1" lang="ja-JP" altLang="en-US" dirty="0"/>
                            <a:t>損失関数</a:t>
                          </a:r>
                        </a:p>
                      </a:txBody>
                      <a:tcPr/>
                    </a:tc>
                    <a:tc>
                      <a:txBody>
                        <a:bodyPr/>
                        <a:lstStyle/>
                        <a:p>
                          <a:pPr algn="ctr"/>
                          <a:r>
                            <a:rPr kumimoji="1" lang="en-US" altLang="ja-JP" dirty="0"/>
                            <a:t>binary cross entropy </a:t>
                          </a:r>
                          <a:endParaRPr kumimoji="1" lang="ja-JP" altLang="en-US" dirty="0"/>
                        </a:p>
                      </a:txBody>
                      <a:tcPr/>
                    </a:tc>
                    <a:extLst>
                      <a:ext uri="{0D108BD9-81ED-4DB2-BD59-A6C34878D82A}">
                        <a16:rowId xmlns:a16="http://schemas.microsoft.com/office/drawing/2014/main" val="1504820548"/>
                      </a:ext>
                    </a:extLst>
                  </a:tr>
                  <a:tr h="370840">
                    <a:tc>
                      <a:txBody>
                        <a:bodyPr/>
                        <a:lstStyle/>
                        <a:p>
                          <a:pPr algn="ctr"/>
                          <a:r>
                            <a:rPr kumimoji="1" lang="ja-JP" altLang="en-US" dirty="0"/>
                            <a:t>エポック数</a:t>
                          </a:r>
                        </a:p>
                      </a:txBody>
                      <a:tcPr/>
                    </a:tc>
                    <a:tc>
                      <a:txBody>
                        <a:bodyPr/>
                        <a:lstStyle/>
                        <a:p>
                          <a:pPr algn="ctr"/>
                          <a:r>
                            <a:rPr kumimoji="1" lang="en-US" altLang="ja-JP" dirty="0"/>
                            <a:t>100</a:t>
                          </a:r>
                          <a:endParaRPr kumimoji="1" lang="ja-JP" altLang="en-US" dirty="0"/>
                        </a:p>
                      </a:txBody>
                      <a:tcPr/>
                    </a:tc>
                    <a:extLst>
                      <a:ext uri="{0D108BD9-81ED-4DB2-BD59-A6C34878D82A}">
                        <a16:rowId xmlns:a16="http://schemas.microsoft.com/office/drawing/2014/main" val="2921819627"/>
                      </a:ext>
                    </a:extLst>
                  </a:tr>
                  <a:tr h="370840">
                    <a:tc>
                      <a:txBody>
                        <a:bodyPr/>
                        <a:lstStyle/>
                        <a:p>
                          <a:pPr algn="ctr"/>
                          <a:r>
                            <a:rPr kumimoji="1" lang="ja-JP" altLang="en-US" dirty="0"/>
                            <a:t>バッチサイズ</a:t>
                          </a:r>
                        </a:p>
                      </a:txBody>
                      <a:tcPr/>
                    </a:tc>
                    <a:tc>
                      <a:txBody>
                        <a:bodyPr/>
                        <a:lstStyle/>
                        <a:p>
                          <a:pPr algn="ctr"/>
                          <a:r>
                            <a:rPr kumimoji="1" lang="en-US" altLang="ja-JP" dirty="0"/>
                            <a:t>16</a:t>
                          </a:r>
                          <a:endParaRPr kumimoji="1" lang="ja-JP" altLang="en-US" dirty="0"/>
                        </a:p>
                      </a:txBody>
                      <a:tcPr/>
                    </a:tc>
                    <a:extLst>
                      <a:ext uri="{0D108BD9-81ED-4DB2-BD59-A6C34878D82A}">
                        <a16:rowId xmlns:a16="http://schemas.microsoft.com/office/drawing/2014/main" val="3151337203"/>
                      </a:ext>
                    </a:extLst>
                  </a:tr>
                  <a:tr h="370840">
                    <a:tc>
                      <a:txBody>
                        <a:bodyPr/>
                        <a:lstStyle/>
                        <a:p>
                          <a:pPr algn="ctr"/>
                          <a:r>
                            <a:rPr kumimoji="1" lang="ja-JP" altLang="en-US" dirty="0"/>
                            <a:t>画像サイズ</a:t>
                          </a:r>
                        </a:p>
                      </a:txBody>
                      <a:tcPr/>
                    </a:tc>
                    <a:tc>
                      <a:txBody>
                        <a:bodyPr/>
                        <a:lstStyle/>
                        <a:p>
                          <a:pPr algn="ctr"/>
                          <a:r>
                            <a:rPr kumimoji="1" lang="en-US" altLang="ja-JP" dirty="0"/>
                            <a:t>128 × 128</a:t>
                          </a:r>
                          <a:endParaRPr kumimoji="1" lang="ja-JP" altLang="en-US" dirty="0"/>
                        </a:p>
                      </a:txBody>
                      <a:tcPr/>
                    </a:tc>
                    <a:extLst>
                      <a:ext uri="{0D108BD9-81ED-4DB2-BD59-A6C34878D82A}">
                        <a16:rowId xmlns:a16="http://schemas.microsoft.com/office/drawing/2014/main" val="2813225084"/>
                      </a:ext>
                    </a:extLst>
                  </a:tr>
                </a:tbl>
              </a:graphicData>
            </a:graphic>
          </p:graphicFrame>
        </mc:Fallback>
      </mc:AlternateContent>
      <p:sp>
        <p:nvSpPr>
          <p:cNvPr id="13" name="テキスト ボックス 12">
            <a:extLst>
              <a:ext uri="{FF2B5EF4-FFF2-40B4-BE49-F238E27FC236}">
                <a16:creationId xmlns:a16="http://schemas.microsoft.com/office/drawing/2014/main" id="{D722BFFC-DC2E-47D7-9FB6-7B53C3985D68}"/>
              </a:ext>
            </a:extLst>
          </p:cNvPr>
          <p:cNvSpPr txBox="1"/>
          <p:nvPr/>
        </p:nvSpPr>
        <p:spPr>
          <a:xfrm>
            <a:off x="3335511" y="3583458"/>
            <a:ext cx="2599599" cy="400110"/>
          </a:xfrm>
          <a:prstGeom prst="rect">
            <a:avLst/>
          </a:prstGeom>
          <a:noFill/>
        </p:spPr>
        <p:txBody>
          <a:bodyPr wrap="square" rtlCol="0">
            <a:spAutoFit/>
          </a:bodyPr>
          <a:lstStyle/>
          <a:p>
            <a:r>
              <a:rPr kumimoji="1" lang="ja-JP" altLang="en-US" sz="2000" dirty="0"/>
              <a:t>表 </a:t>
            </a:r>
            <a:r>
              <a:rPr kumimoji="1" lang="en-US" altLang="ja-JP" sz="2000" dirty="0"/>
              <a:t>4 : </a:t>
            </a:r>
            <a:r>
              <a:rPr kumimoji="1" lang="ja-JP" altLang="en-US" sz="2000" dirty="0"/>
              <a:t>実験パラメータ</a:t>
            </a:r>
          </a:p>
        </p:txBody>
      </p:sp>
      <p:sp>
        <p:nvSpPr>
          <p:cNvPr id="6" name="四角形: 角を丸くする 5">
            <a:extLst>
              <a:ext uri="{FF2B5EF4-FFF2-40B4-BE49-F238E27FC236}">
                <a16:creationId xmlns:a16="http://schemas.microsoft.com/office/drawing/2014/main" id="{E877417D-EA75-4EF3-BC56-872B26C959D5}"/>
              </a:ext>
            </a:extLst>
          </p:cNvPr>
          <p:cNvSpPr/>
          <p:nvPr/>
        </p:nvSpPr>
        <p:spPr>
          <a:xfrm>
            <a:off x="708219" y="3060229"/>
            <a:ext cx="7735697" cy="4286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VGG16 </a:t>
            </a:r>
            <a:r>
              <a:rPr kumimoji="1" lang="ja-JP" altLang="en-US" dirty="0">
                <a:solidFill>
                  <a:schemeClr val="tx1"/>
                </a:solidFill>
              </a:rPr>
              <a:t>をファインチューニング </a:t>
            </a:r>
            <a:r>
              <a:rPr kumimoji="1" lang="en-US" altLang="ja-JP" dirty="0">
                <a:solidFill>
                  <a:schemeClr val="tx1"/>
                </a:solidFill>
              </a:rPr>
              <a:t>(</a:t>
            </a:r>
            <a:r>
              <a:rPr kumimoji="1" lang="ja-JP" altLang="en-US" dirty="0">
                <a:solidFill>
                  <a:schemeClr val="tx1"/>
                </a:solidFill>
              </a:rPr>
              <a:t>初期重みに </a:t>
            </a:r>
            <a:r>
              <a:rPr kumimoji="1" lang="en-US" altLang="ja-JP" dirty="0">
                <a:solidFill>
                  <a:schemeClr val="tx1"/>
                </a:solidFill>
              </a:rPr>
              <a:t>ImageNet </a:t>
            </a:r>
            <a:r>
              <a:rPr kumimoji="1" lang="ja-JP" altLang="en-US" dirty="0">
                <a:solidFill>
                  <a:schemeClr val="tx1"/>
                </a:solidFill>
              </a:rPr>
              <a:t>で学習済みモデル</a:t>
            </a:r>
            <a:r>
              <a:rPr kumimoji="1"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400710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41</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pPr marL="0" indent="0">
              <a:buNone/>
            </a:pPr>
            <a:endParaRPr lang="ja-JP" altLang="en-US" sz="3200" dirty="0"/>
          </a:p>
        </p:txBody>
      </p:sp>
      <p:graphicFrame>
        <p:nvGraphicFramePr>
          <p:cNvPr id="6" name="表 9">
            <a:extLst>
              <a:ext uri="{FF2B5EF4-FFF2-40B4-BE49-F238E27FC236}">
                <a16:creationId xmlns:a16="http://schemas.microsoft.com/office/drawing/2014/main" id="{6F0D54C4-703D-403E-88CE-6F0DC80BD143}"/>
              </a:ext>
            </a:extLst>
          </p:cNvPr>
          <p:cNvGraphicFramePr>
            <a:graphicFrameLocks noGrp="1"/>
          </p:cNvGraphicFramePr>
          <p:nvPr>
            <p:extLst>
              <p:ext uri="{D42A27DB-BD31-4B8C-83A1-F6EECF244321}">
                <p14:modId xmlns:p14="http://schemas.microsoft.com/office/powerpoint/2010/main" val="3557043958"/>
              </p:ext>
            </p:extLst>
          </p:nvPr>
        </p:nvGraphicFramePr>
        <p:xfrm>
          <a:off x="2040301" y="3589866"/>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42</a:t>
                      </a:r>
                      <a:endParaRPr kumimoji="1" lang="ja-JP" altLang="en-US" dirty="0"/>
                    </a:p>
                  </a:txBody>
                  <a:tcPr/>
                </a:tc>
                <a:tc>
                  <a:txBody>
                    <a:bodyPr/>
                    <a:lstStyle/>
                    <a:p>
                      <a:pPr algn="ctr"/>
                      <a:r>
                        <a:rPr kumimoji="1" lang="en-US" altLang="ja-JP" dirty="0"/>
                        <a:t>3</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t>3</a:t>
                      </a:r>
                      <a:endParaRPr kumimoji="1" lang="ja-JP" altLang="en-US" dirty="0"/>
                    </a:p>
                  </a:txBody>
                  <a:tcPr/>
                </a:tc>
                <a:tc>
                  <a:txBody>
                    <a:bodyPr/>
                    <a:lstStyle/>
                    <a:p>
                      <a:pPr algn="ctr"/>
                      <a:r>
                        <a:rPr kumimoji="1" lang="en-US" altLang="ja-JP" dirty="0"/>
                        <a:t>42</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1" name="テキスト ボックス 10">
            <a:extLst>
              <a:ext uri="{FF2B5EF4-FFF2-40B4-BE49-F238E27FC236}">
                <a16:creationId xmlns:a16="http://schemas.microsoft.com/office/drawing/2014/main" id="{F8199F0E-9A9B-44B5-A304-3BCCA60DDDDC}"/>
              </a:ext>
            </a:extLst>
          </p:cNvPr>
          <p:cNvSpPr txBox="1"/>
          <p:nvPr/>
        </p:nvSpPr>
        <p:spPr>
          <a:xfrm>
            <a:off x="3645422" y="3224741"/>
            <a:ext cx="1861292" cy="400110"/>
          </a:xfrm>
          <a:prstGeom prst="rect">
            <a:avLst/>
          </a:prstGeom>
          <a:noFill/>
        </p:spPr>
        <p:txBody>
          <a:bodyPr wrap="square" rtlCol="0">
            <a:spAutoFit/>
          </a:bodyPr>
          <a:lstStyle/>
          <a:p>
            <a:r>
              <a:rPr kumimoji="1" lang="ja-JP" altLang="en-US" sz="2000" dirty="0"/>
              <a:t>表 </a:t>
            </a:r>
            <a:r>
              <a:rPr kumimoji="1" lang="en-US" altLang="ja-JP" sz="2000" dirty="0"/>
              <a:t>5 : </a:t>
            </a:r>
            <a:r>
              <a:rPr kumimoji="1" lang="ja-JP" altLang="en-US" sz="2000" dirty="0"/>
              <a:t>識別結果</a:t>
            </a:r>
          </a:p>
        </p:txBody>
      </p:sp>
    </p:spTree>
    <p:extLst>
      <p:ext uri="{BB962C8B-B14F-4D97-AF65-F5344CB8AC3E}">
        <p14:creationId xmlns:p14="http://schemas.microsoft.com/office/powerpoint/2010/main" val="3262363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42</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星図と天体写真にどれほどの差があるのか</a:t>
            </a:r>
            <a:r>
              <a:rPr lang="en-US" altLang="ja-JP" sz="2400" dirty="0"/>
              <a:t>. </a:t>
            </a:r>
          </a:p>
          <a:p>
            <a:pPr marL="0" indent="0">
              <a:buNone/>
            </a:pPr>
            <a:r>
              <a:rPr lang="en-US" altLang="ja-JP" sz="2400" dirty="0"/>
              <a:t>    </a:t>
            </a:r>
            <a:r>
              <a:rPr lang="ja-JP" altLang="en-US" sz="2400" dirty="0"/>
              <a:t>→ 星図と天体写真の </a:t>
            </a:r>
            <a:r>
              <a:rPr lang="en-US" altLang="ja-JP" sz="2400" dirty="0"/>
              <a:t>2 </a:t>
            </a:r>
            <a:r>
              <a:rPr lang="ja-JP" altLang="en-US" sz="2400" dirty="0"/>
              <a:t>クラス分類</a:t>
            </a:r>
          </a:p>
          <a:p>
            <a:pPr marL="0" indent="0">
              <a:buNone/>
            </a:pPr>
            <a:endParaRPr lang="ja-JP" altLang="en-US" sz="3200" dirty="0"/>
          </a:p>
        </p:txBody>
      </p:sp>
      <p:graphicFrame>
        <p:nvGraphicFramePr>
          <p:cNvPr id="6" name="表 9">
            <a:extLst>
              <a:ext uri="{FF2B5EF4-FFF2-40B4-BE49-F238E27FC236}">
                <a16:creationId xmlns:a16="http://schemas.microsoft.com/office/drawing/2014/main" id="{6F0D54C4-703D-403E-88CE-6F0DC80BD143}"/>
              </a:ext>
            </a:extLst>
          </p:cNvPr>
          <p:cNvGraphicFramePr>
            <a:graphicFrameLocks noGrp="1"/>
          </p:cNvGraphicFramePr>
          <p:nvPr/>
        </p:nvGraphicFramePr>
        <p:xfrm>
          <a:off x="2040301" y="3589866"/>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42</a:t>
                      </a:r>
                      <a:endParaRPr kumimoji="1" lang="ja-JP" altLang="en-US" dirty="0"/>
                    </a:p>
                  </a:txBody>
                  <a:tcPr/>
                </a:tc>
                <a:tc>
                  <a:txBody>
                    <a:bodyPr/>
                    <a:lstStyle/>
                    <a:p>
                      <a:pPr algn="ctr"/>
                      <a:r>
                        <a:rPr kumimoji="1" lang="en-US" altLang="ja-JP" dirty="0"/>
                        <a:t>3</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t>3</a:t>
                      </a:r>
                      <a:endParaRPr kumimoji="1" lang="ja-JP" altLang="en-US" dirty="0"/>
                    </a:p>
                  </a:txBody>
                  <a:tcPr/>
                </a:tc>
                <a:tc>
                  <a:txBody>
                    <a:bodyPr/>
                    <a:lstStyle/>
                    <a:p>
                      <a:pPr algn="ctr"/>
                      <a:r>
                        <a:rPr kumimoji="1" lang="en-US" altLang="ja-JP" dirty="0"/>
                        <a:t>42</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1" name="テキスト ボックス 10">
            <a:extLst>
              <a:ext uri="{FF2B5EF4-FFF2-40B4-BE49-F238E27FC236}">
                <a16:creationId xmlns:a16="http://schemas.microsoft.com/office/drawing/2014/main" id="{F8199F0E-9A9B-44B5-A304-3BCCA60DDDDC}"/>
              </a:ext>
            </a:extLst>
          </p:cNvPr>
          <p:cNvSpPr txBox="1"/>
          <p:nvPr/>
        </p:nvSpPr>
        <p:spPr>
          <a:xfrm>
            <a:off x="3645422" y="3224741"/>
            <a:ext cx="1861292" cy="400110"/>
          </a:xfrm>
          <a:prstGeom prst="rect">
            <a:avLst/>
          </a:prstGeom>
          <a:noFill/>
        </p:spPr>
        <p:txBody>
          <a:bodyPr wrap="square" rtlCol="0">
            <a:spAutoFit/>
          </a:bodyPr>
          <a:lstStyle/>
          <a:p>
            <a:r>
              <a:rPr kumimoji="1" lang="ja-JP" altLang="en-US" sz="2000" dirty="0"/>
              <a:t>表 </a:t>
            </a:r>
            <a:r>
              <a:rPr kumimoji="1" lang="en-US" altLang="ja-JP" sz="2000" dirty="0"/>
              <a:t>5 : </a:t>
            </a:r>
            <a:r>
              <a:rPr kumimoji="1" lang="ja-JP" altLang="en-US" sz="2000" dirty="0"/>
              <a:t>識別結果</a:t>
            </a:r>
          </a:p>
        </p:txBody>
      </p:sp>
      <p:sp>
        <p:nvSpPr>
          <p:cNvPr id="10" name="テキスト ボックス 9">
            <a:extLst>
              <a:ext uri="{FF2B5EF4-FFF2-40B4-BE49-F238E27FC236}">
                <a16:creationId xmlns:a16="http://schemas.microsoft.com/office/drawing/2014/main" id="{CFC1AE13-0DDC-4F1D-AA1A-2EDA33B76403}"/>
              </a:ext>
            </a:extLst>
          </p:cNvPr>
          <p:cNvSpPr txBox="1"/>
          <p:nvPr/>
        </p:nvSpPr>
        <p:spPr>
          <a:xfrm>
            <a:off x="2696146" y="5649271"/>
            <a:ext cx="4254988" cy="400110"/>
          </a:xfrm>
          <a:prstGeom prst="rect">
            <a:avLst/>
          </a:prstGeom>
          <a:noFill/>
        </p:spPr>
        <p:txBody>
          <a:bodyPr wrap="square" rtlCol="0">
            <a:spAutoFit/>
          </a:bodyPr>
          <a:lstStyle/>
          <a:p>
            <a:r>
              <a:rPr kumimoji="1" lang="ja-JP" altLang="en-US" sz="2000" dirty="0"/>
              <a:t>星図と天体写真には明確な差がある</a:t>
            </a:r>
          </a:p>
        </p:txBody>
      </p:sp>
      <p:sp>
        <p:nvSpPr>
          <p:cNvPr id="12" name="矢印: 右 11">
            <a:extLst>
              <a:ext uri="{FF2B5EF4-FFF2-40B4-BE49-F238E27FC236}">
                <a16:creationId xmlns:a16="http://schemas.microsoft.com/office/drawing/2014/main" id="{E9727A2B-B084-4F63-A97C-83E06F7A35BD}"/>
              </a:ext>
            </a:extLst>
          </p:cNvPr>
          <p:cNvSpPr/>
          <p:nvPr/>
        </p:nvSpPr>
        <p:spPr>
          <a:xfrm>
            <a:off x="2155824" y="5639776"/>
            <a:ext cx="5143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71411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43</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pic>
        <p:nvPicPr>
          <p:cNvPr id="1026" name="Picture 2" descr="rotation_range">
            <a:extLst>
              <a:ext uri="{FF2B5EF4-FFF2-40B4-BE49-F238E27FC236}">
                <a16:creationId xmlns:a16="http://schemas.microsoft.com/office/drawing/2014/main" id="{0EDA2501-9A58-498D-AF35-CD867F971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40" y="3299872"/>
            <a:ext cx="3286125"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_range">
            <a:extLst>
              <a:ext uri="{FF2B5EF4-FFF2-40B4-BE49-F238E27FC236}">
                <a16:creationId xmlns:a16="http://schemas.microsoft.com/office/drawing/2014/main" id="{9B8F36C1-E6DA-4C9C-B38A-59905A3F9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112" y="3299872"/>
            <a:ext cx="3255613" cy="270510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B982DC9-4C86-4D61-8BE8-427A6797E3E9}"/>
              </a:ext>
            </a:extLst>
          </p:cNvPr>
          <p:cNvSpPr txBox="1"/>
          <p:nvPr/>
        </p:nvSpPr>
        <p:spPr>
          <a:xfrm>
            <a:off x="939515" y="2416269"/>
            <a:ext cx="3907903" cy="400110"/>
          </a:xfrm>
          <a:prstGeom prst="rect">
            <a:avLst/>
          </a:prstGeom>
          <a:noFill/>
        </p:spPr>
        <p:txBody>
          <a:bodyPr wrap="square" rtlCol="0">
            <a:spAutoFit/>
          </a:bodyPr>
          <a:lstStyle/>
          <a:p>
            <a:r>
              <a:rPr kumimoji="1" lang="ja-JP" altLang="en-US" sz="2000" dirty="0"/>
              <a:t>→ </a:t>
            </a:r>
            <a:r>
              <a:rPr kumimoji="1" lang="en-US" altLang="ja-JP" sz="2000" dirty="0"/>
              <a:t>keras </a:t>
            </a:r>
            <a:r>
              <a:rPr kumimoji="1" lang="ja-JP" altLang="en-US" sz="2000" dirty="0"/>
              <a:t>の </a:t>
            </a:r>
            <a:r>
              <a:rPr kumimoji="1" lang="en-US" altLang="ja-JP" sz="2000" dirty="0" err="1"/>
              <a:t>ImageDataGenerator</a:t>
            </a:r>
            <a:endParaRPr kumimoji="1" lang="ja-JP" altLang="en-US" sz="2000" dirty="0"/>
          </a:p>
        </p:txBody>
      </p:sp>
      <p:sp>
        <p:nvSpPr>
          <p:cNvPr id="11" name="テキスト ボックス 10">
            <a:extLst>
              <a:ext uri="{FF2B5EF4-FFF2-40B4-BE49-F238E27FC236}">
                <a16:creationId xmlns:a16="http://schemas.microsoft.com/office/drawing/2014/main" id="{B1AB0141-7376-4A6E-9584-F8666829821B}"/>
              </a:ext>
            </a:extLst>
          </p:cNvPr>
          <p:cNvSpPr txBox="1"/>
          <p:nvPr/>
        </p:nvSpPr>
        <p:spPr>
          <a:xfrm>
            <a:off x="1985534" y="2940571"/>
            <a:ext cx="1213136" cy="400110"/>
          </a:xfrm>
          <a:prstGeom prst="rect">
            <a:avLst/>
          </a:prstGeom>
          <a:noFill/>
        </p:spPr>
        <p:txBody>
          <a:bodyPr wrap="square" rtlCol="0">
            <a:spAutoFit/>
          </a:bodyPr>
          <a:lstStyle/>
          <a:p>
            <a:r>
              <a:rPr kumimoji="1" lang="ja-JP" altLang="en-US" sz="2000" dirty="0"/>
              <a:t>回転画像</a:t>
            </a:r>
          </a:p>
        </p:txBody>
      </p:sp>
      <p:sp>
        <p:nvSpPr>
          <p:cNvPr id="12" name="テキスト ボックス 11">
            <a:extLst>
              <a:ext uri="{FF2B5EF4-FFF2-40B4-BE49-F238E27FC236}">
                <a16:creationId xmlns:a16="http://schemas.microsoft.com/office/drawing/2014/main" id="{53CF09AC-FD2D-46E7-B43C-1BAE17FA5CAE}"/>
              </a:ext>
            </a:extLst>
          </p:cNvPr>
          <p:cNvSpPr txBox="1"/>
          <p:nvPr/>
        </p:nvSpPr>
        <p:spPr>
          <a:xfrm>
            <a:off x="5493380" y="2940571"/>
            <a:ext cx="1803075" cy="400110"/>
          </a:xfrm>
          <a:prstGeom prst="rect">
            <a:avLst/>
          </a:prstGeom>
          <a:noFill/>
        </p:spPr>
        <p:txBody>
          <a:bodyPr wrap="square" rtlCol="0">
            <a:spAutoFit/>
          </a:bodyPr>
          <a:lstStyle/>
          <a:p>
            <a:r>
              <a:rPr kumimoji="1" lang="ja-JP" altLang="en-US" sz="2000" dirty="0"/>
              <a:t>切り抜き画像</a:t>
            </a:r>
          </a:p>
        </p:txBody>
      </p:sp>
      <p:sp>
        <p:nvSpPr>
          <p:cNvPr id="13" name="テキスト ボックス 12">
            <a:extLst>
              <a:ext uri="{FF2B5EF4-FFF2-40B4-BE49-F238E27FC236}">
                <a16:creationId xmlns:a16="http://schemas.microsoft.com/office/drawing/2014/main" id="{997859C5-DBE3-400B-8875-1C0C6034A406}"/>
              </a:ext>
            </a:extLst>
          </p:cNvPr>
          <p:cNvSpPr txBox="1"/>
          <p:nvPr/>
        </p:nvSpPr>
        <p:spPr>
          <a:xfrm>
            <a:off x="425151" y="6111132"/>
            <a:ext cx="1704975" cy="261610"/>
          </a:xfrm>
          <a:prstGeom prst="rect">
            <a:avLst/>
          </a:prstGeom>
          <a:noFill/>
        </p:spPr>
        <p:txBody>
          <a:bodyPr wrap="square" rtlCol="0">
            <a:spAutoFit/>
          </a:bodyPr>
          <a:lstStyle/>
          <a:p>
            <a:r>
              <a:rPr kumimoji="1" lang="en-US" altLang="ja-JP" sz="1100" dirty="0"/>
              <a:t>[</a:t>
            </a:r>
            <a:r>
              <a:rPr kumimoji="1" lang="ja-JP" altLang="en-US" sz="1100" dirty="0"/>
              <a:t>引用</a:t>
            </a:r>
            <a:r>
              <a:rPr kumimoji="1" lang="en-US" altLang="ja-JP" sz="1100" dirty="0"/>
              <a:t>]</a:t>
            </a:r>
            <a:endParaRPr kumimoji="1" lang="ja-JP" altLang="en-US" sz="1100" dirty="0"/>
          </a:p>
        </p:txBody>
      </p:sp>
      <p:sp>
        <p:nvSpPr>
          <p:cNvPr id="4" name="テキスト ボックス 3">
            <a:extLst>
              <a:ext uri="{FF2B5EF4-FFF2-40B4-BE49-F238E27FC236}">
                <a16:creationId xmlns:a16="http://schemas.microsoft.com/office/drawing/2014/main" id="{511F2E93-B570-4E42-B3A7-7AC8D8BDFEC2}"/>
              </a:ext>
            </a:extLst>
          </p:cNvPr>
          <p:cNvSpPr txBox="1"/>
          <p:nvPr/>
        </p:nvSpPr>
        <p:spPr>
          <a:xfrm>
            <a:off x="573056" y="6270352"/>
            <a:ext cx="5905500" cy="276999"/>
          </a:xfrm>
          <a:prstGeom prst="rect">
            <a:avLst/>
          </a:prstGeom>
          <a:noFill/>
        </p:spPr>
        <p:txBody>
          <a:bodyPr wrap="square" rtlCol="0">
            <a:spAutoFit/>
          </a:bodyPr>
          <a:lstStyle/>
          <a:p>
            <a:r>
              <a:rPr kumimoji="1" lang="en-US" altLang="ja-JP" sz="1200" dirty="0"/>
              <a:t>https://newtechnologylifestyle.net/keras_imagedatagenerator/</a:t>
            </a:r>
            <a:endParaRPr kumimoji="1" lang="ja-JP" altLang="en-US" sz="1200" dirty="0"/>
          </a:p>
        </p:txBody>
      </p:sp>
    </p:spTree>
    <p:extLst>
      <p:ext uri="{BB962C8B-B14F-4D97-AF65-F5344CB8AC3E}">
        <p14:creationId xmlns:p14="http://schemas.microsoft.com/office/powerpoint/2010/main" val="1751669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44</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sp>
        <p:nvSpPr>
          <p:cNvPr id="10" name="テキスト ボックス 9">
            <a:extLst>
              <a:ext uri="{FF2B5EF4-FFF2-40B4-BE49-F238E27FC236}">
                <a16:creationId xmlns:a16="http://schemas.microsoft.com/office/drawing/2014/main" id="{DB982DC9-4C86-4D61-8BE8-427A6797E3E9}"/>
              </a:ext>
            </a:extLst>
          </p:cNvPr>
          <p:cNvSpPr txBox="1"/>
          <p:nvPr/>
        </p:nvSpPr>
        <p:spPr>
          <a:xfrm>
            <a:off x="939515" y="2416269"/>
            <a:ext cx="3907903" cy="400110"/>
          </a:xfrm>
          <a:prstGeom prst="rect">
            <a:avLst/>
          </a:prstGeom>
          <a:noFill/>
        </p:spPr>
        <p:txBody>
          <a:bodyPr wrap="square" rtlCol="0">
            <a:spAutoFit/>
          </a:bodyPr>
          <a:lstStyle/>
          <a:p>
            <a:r>
              <a:rPr kumimoji="1" lang="ja-JP" altLang="en-US" sz="2000" dirty="0"/>
              <a:t>→ </a:t>
            </a:r>
            <a:r>
              <a:rPr kumimoji="1" lang="en-US" altLang="ja-JP" sz="2000" dirty="0" err="1"/>
              <a:t>keras</a:t>
            </a:r>
            <a:r>
              <a:rPr kumimoji="1" lang="en-US" altLang="ja-JP" sz="2000" dirty="0"/>
              <a:t> </a:t>
            </a:r>
            <a:r>
              <a:rPr kumimoji="1" lang="ja-JP" altLang="en-US" sz="2000" dirty="0"/>
              <a:t>の </a:t>
            </a:r>
            <a:r>
              <a:rPr kumimoji="1" lang="en-US" altLang="ja-JP" sz="2000" dirty="0" err="1"/>
              <a:t>ImageDataGenerator</a:t>
            </a:r>
            <a:endParaRPr kumimoji="1" lang="ja-JP" altLang="en-US" sz="2000" dirty="0"/>
          </a:p>
        </p:txBody>
      </p:sp>
      <p:sp>
        <p:nvSpPr>
          <p:cNvPr id="4" name="テキスト ボックス 3">
            <a:extLst>
              <a:ext uri="{FF2B5EF4-FFF2-40B4-BE49-F238E27FC236}">
                <a16:creationId xmlns:a16="http://schemas.microsoft.com/office/drawing/2014/main" id="{E6B01395-A939-475B-80FF-E81EE2E337AF}"/>
              </a:ext>
            </a:extLst>
          </p:cNvPr>
          <p:cNvSpPr txBox="1"/>
          <p:nvPr/>
        </p:nvSpPr>
        <p:spPr>
          <a:xfrm>
            <a:off x="2502941" y="2786683"/>
            <a:ext cx="390525" cy="400110"/>
          </a:xfrm>
          <a:prstGeom prst="rect">
            <a:avLst/>
          </a:prstGeom>
          <a:noFill/>
        </p:spPr>
        <p:txBody>
          <a:bodyPr wrap="square" rtlCol="0">
            <a:spAutoFit/>
          </a:bodyPr>
          <a:lstStyle/>
          <a:p>
            <a:r>
              <a:rPr kumimoji="1" lang="ja-JP" altLang="en-US" sz="2000" dirty="0"/>
              <a:t>＋</a:t>
            </a:r>
          </a:p>
        </p:txBody>
      </p:sp>
      <p:sp>
        <p:nvSpPr>
          <p:cNvPr id="13" name="テキスト ボックス 12">
            <a:extLst>
              <a:ext uri="{FF2B5EF4-FFF2-40B4-BE49-F238E27FC236}">
                <a16:creationId xmlns:a16="http://schemas.microsoft.com/office/drawing/2014/main" id="{C694E2BA-FE9E-4B23-9D84-A0A4274FD35A}"/>
              </a:ext>
            </a:extLst>
          </p:cNvPr>
          <p:cNvSpPr txBox="1"/>
          <p:nvPr/>
        </p:nvSpPr>
        <p:spPr>
          <a:xfrm>
            <a:off x="2064792" y="3140626"/>
            <a:ext cx="1507084" cy="400110"/>
          </a:xfrm>
          <a:prstGeom prst="rect">
            <a:avLst/>
          </a:prstGeom>
          <a:noFill/>
        </p:spPr>
        <p:txBody>
          <a:bodyPr wrap="square" rtlCol="0">
            <a:spAutoFit/>
          </a:bodyPr>
          <a:lstStyle/>
          <a:p>
            <a:r>
              <a:rPr kumimoji="1" lang="ja-JP" altLang="en-US" sz="2000" dirty="0"/>
              <a:t>独自の関数</a:t>
            </a:r>
          </a:p>
        </p:txBody>
      </p:sp>
      <p:sp>
        <p:nvSpPr>
          <p:cNvPr id="6" name="吹き出し: 角を丸めた四角形 5">
            <a:extLst>
              <a:ext uri="{FF2B5EF4-FFF2-40B4-BE49-F238E27FC236}">
                <a16:creationId xmlns:a16="http://schemas.microsoft.com/office/drawing/2014/main" id="{B73141D3-279C-4DF7-9560-1BC2572B1517}"/>
              </a:ext>
            </a:extLst>
          </p:cNvPr>
          <p:cNvSpPr/>
          <p:nvPr/>
        </p:nvSpPr>
        <p:spPr>
          <a:xfrm>
            <a:off x="939515" y="3667107"/>
            <a:ext cx="6470937" cy="1038225"/>
          </a:xfrm>
          <a:prstGeom prst="wedgeRoundRectCallout">
            <a:avLst>
              <a:gd name="adj1" fmla="val -9898"/>
              <a:gd name="adj2" fmla="val -498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03725-55C1-41E4-909A-909CD6C9F37F}"/>
              </a:ext>
            </a:extLst>
          </p:cNvPr>
          <p:cNvSpPr txBox="1"/>
          <p:nvPr/>
        </p:nvSpPr>
        <p:spPr>
          <a:xfrm>
            <a:off x="1155129" y="3786110"/>
            <a:ext cx="6470936" cy="400110"/>
          </a:xfrm>
          <a:prstGeom prst="rect">
            <a:avLst/>
          </a:prstGeom>
          <a:noFill/>
        </p:spPr>
        <p:txBody>
          <a:bodyPr wrap="square" rtlCol="0">
            <a:spAutoFit/>
          </a:bodyPr>
          <a:lstStyle/>
          <a:p>
            <a:r>
              <a:rPr kumimoji="1" lang="ja-JP" altLang="en-US" sz="2000" dirty="0"/>
              <a:t>一定の確率 </a:t>
            </a:r>
            <a:r>
              <a:rPr kumimoji="1" lang="en-US" altLang="ja-JP" sz="2000" dirty="0"/>
              <a:t>(</a:t>
            </a:r>
            <a:r>
              <a:rPr kumimoji="1" lang="ja-JP" altLang="en-US" sz="2000" dirty="0"/>
              <a:t>本実験では </a:t>
            </a:r>
            <a:r>
              <a:rPr kumimoji="1" lang="en-US" altLang="ja-JP" sz="2000" dirty="0"/>
              <a:t>0.5) </a:t>
            </a:r>
            <a:r>
              <a:rPr kumimoji="1" lang="ja-JP" altLang="en-US" sz="2000" dirty="0"/>
              <a:t>でノイズをかける関数</a:t>
            </a:r>
          </a:p>
        </p:txBody>
      </p:sp>
      <p:sp>
        <p:nvSpPr>
          <p:cNvPr id="16" name="テキスト ボックス 15">
            <a:extLst>
              <a:ext uri="{FF2B5EF4-FFF2-40B4-BE49-F238E27FC236}">
                <a16:creationId xmlns:a16="http://schemas.microsoft.com/office/drawing/2014/main" id="{38B88097-0932-43D1-BF70-E48D76CB5C04}"/>
              </a:ext>
            </a:extLst>
          </p:cNvPr>
          <p:cNvSpPr txBox="1"/>
          <p:nvPr/>
        </p:nvSpPr>
        <p:spPr>
          <a:xfrm>
            <a:off x="1155129" y="4143250"/>
            <a:ext cx="6470936" cy="400110"/>
          </a:xfrm>
          <a:prstGeom prst="rect">
            <a:avLst/>
          </a:prstGeom>
          <a:noFill/>
        </p:spPr>
        <p:txBody>
          <a:bodyPr wrap="square" rtlCol="0">
            <a:spAutoFit/>
          </a:bodyPr>
          <a:lstStyle/>
          <a:p>
            <a:r>
              <a:rPr kumimoji="1" lang="ja-JP" altLang="en-US" sz="2000" dirty="0"/>
              <a:t>一定の確率 </a:t>
            </a:r>
            <a:r>
              <a:rPr kumimoji="1" lang="en-US" altLang="ja-JP" sz="2000" dirty="0"/>
              <a:t>(</a:t>
            </a:r>
            <a:r>
              <a:rPr kumimoji="1" lang="ja-JP" altLang="en-US" sz="2000" dirty="0"/>
              <a:t>本実験では </a:t>
            </a:r>
            <a:r>
              <a:rPr kumimoji="1" lang="en-US" altLang="ja-JP" sz="2000" dirty="0"/>
              <a:t>0.2) </a:t>
            </a:r>
            <a:r>
              <a:rPr kumimoji="1" lang="ja-JP" altLang="en-US" sz="2000" dirty="0"/>
              <a:t>でマスクをかける関数</a:t>
            </a:r>
          </a:p>
        </p:txBody>
      </p:sp>
    </p:spTree>
    <p:extLst>
      <p:ext uri="{BB962C8B-B14F-4D97-AF65-F5344CB8AC3E}">
        <p14:creationId xmlns:p14="http://schemas.microsoft.com/office/powerpoint/2010/main" val="6097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45</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sp>
        <p:nvSpPr>
          <p:cNvPr id="10" name="テキスト ボックス 9">
            <a:extLst>
              <a:ext uri="{FF2B5EF4-FFF2-40B4-BE49-F238E27FC236}">
                <a16:creationId xmlns:a16="http://schemas.microsoft.com/office/drawing/2014/main" id="{DB982DC9-4C86-4D61-8BE8-427A6797E3E9}"/>
              </a:ext>
            </a:extLst>
          </p:cNvPr>
          <p:cNvSpPr txBox="1"/>
          <p:nvPr/>
        </p:nvSpPr>
        <p:spPr>
          <a:xfrm>
            <a:off x="939515" y="2416269"/>
            <a:ext cx="3907903" cy="400110"/>
          </a:xfrm>
          <a:prstGeom prst="rect">
            <a:avLst/>
          </a:prstGeom>
          <a:noFill/>
        </p:spPr>
        <p:txBody>
          <a:bodyPr wrap="square" rtlCol="0">
            <a:spAutoFit/>
          </a:bodyPr>
          <a:lstStyle/>
          <a:p>
            <a:r>
              <a:rPr kumimoji="1" lang="ja-JP" altLang="en-US" sz="2000" dirty="0"/>
              <a:t>→ </a:t>
            </a:r>
            <a:r>
              <a:rPr kumimoji="1" lang="en-US" altLang="ja-JP" sz="2000" dirty="0" err="1"/>
              <a:t>keras</a:t>
            </a:r>
            <a:r>
              <a:rPr kumimoji="1" lang="en-US" altLang="ja-JP" sz="2000" dirty="0"/>
              <a:t> </a:t>
            </a:r>
            <a:r>
              <a:rPr kumimoji="1" lang="ja-JP" altLang="en-US" sz="2000" dirty="0"/>
              <a:t>の </a:t>
            </a:r>
            <a:r>
              <a:rPr kumimoji="1" lang="en-US" altLang="ja-JP" sz="2000" dirty="0" err="1"/>
              <a:t>ImageDataGenerator</a:t>
            </a:r>
            <a:endParaRPr kumimoji="1" lang="ja-JP" altLang="en-US" sz="2000" dirty="0"/>
          </a:p>
        </p:txBody>
      </p:sp>
      <p:sp>
        <p:nvSpPr>
          <p:cNvPr id="4" name="テキスト ボックス 3">
            <a:extLst>
              <a:ext uri="{FF2B5EF4-FFF2-40B4-BE49-F238E27FC236}">
                <a16:creationId xmlns:a16="http://schemas.microsoft.com/office/drawing/2014/main" id="{E6B01395-A939-475B-80FF-E81EE2E337AF}"/>
              </a:ext>
            </a:extLst>
          </p:cNvPr>
          <p:cNvSpPr txBox="1"/>
          <p:nvPr/>
        </p:nvSpPr>
        <p:spPr>
          <a:xfrm>
            <a:off x="2502941" y="2786683"/>
            <a:ext cx="390525" cy="400110"/>
          </a:xfrm>
          <a:prstGeom prst="rect">
            <a:avLst/>
          </a:prstGeom>
          <a:noFill/>
        </p:spPr>
        <p:txBody>
          <a:bodyPr wrap="square" rtlCol="0">
            <a:spAutoFit/>
          </a:bodyPr>
          <a:lstStyle/>
          <a:p>
            <a:r>
              <a:rPr kumimoji="1" lang="ja-JP" altLang="en-US" sz="2000" dirty="0"/>
              <a:t>＋</a:t>
            </a:r>
          </a:p>
        </p:txBody>
      </p:sp>
      <p:sp>
        <p:nvSpPr>
          <p:cNvPr id="13" name="テキスト ボックス 12">
            <a:extLst>
              <a:ext uri="{FF2B5EF4-FFF2-40B4-BE49-F238E27FC236}">
                <a16:creationId xmlns:a16="http://schemas.microsoft.com/office/drawing/2014/main" id="{C694E2BA-FE9E-4B23-9D84-A0A4274FD35A}"/>
              </a:ext>
            </a:extLst>
          </p:cNvPr>
          <p:cNvSpPr txBox="1"/>
          <p:nvPr/>
        </p:nvSpPr>
        <p:spPr>
          <a:xfrm>
            <a:off x="2064792" y="3140626"/>
            <a:ext cx="1507084" cy="400110"/>
          </a:xfrm>
          <a:prstGeom prst="rect">
            <a:avLst/>
          </a:prstGeom>
          <a:noFill/>
        </p:spPr>
        <p:txBody>
          <a:bodyPr wrap="square" rtlCol="0">
            <a:spAutoFit/>
          </a:bodyPr>
          <a:lstStyle/>
          <a:p>
            <a:r>
              <a:rPr kumimoji="1" lang="ja-JP" altLang="en-US" sz="2000" dirty="0"/>
              <a:t>独自の関数</a:t>
            </a:r>
          </a:p>
        </p:txBody>
      </p:sp>
      <p:sp>
        <p:nvSpPr>
          <p:cNvPr id="6" name="吹き出し: 角を丸めた四角形 5">
            <a:extLst>
              <a:ext uri="{FF2B5EF4-FFF2-40B4-BE49-F238E27FC236}">
                <a16:creationId xmlns:a16="http://schemas.microsoft.com/office/drawing/2014/main" id="{B73141D3-279C-4DF7-9560-1BC2572B1517}"/>
              </a:ext>
            </a:extLst>
          </p:cNvPr>
          <p:cNvSpPr/>
          <p:nvPr/>
        </p:nvSpPr>
        <p:spPr>
          <a:xfrm>
            <a:off x="939515" y="3667107"/>
            <a:ext cx="6470937" cy="1038225"/>
          </a:xfrm>
          <a:prstGeom prst="wedgeRoundRectCallout">
            <a:avLst>
              <a:gd name="adj1" fmla="val -9898"/>
              <a:gd name="adj2" fmla="val -498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03725-55C1-41E4-909A-909CD6C9F37F}"/>
              </a:ext>
            </a:extLst>
          </p:cNvPr>
          <p:cNvSpPr txBox="1"/>
          <p:nvPr/>
        </p:nvSpPr>
        <p:spPr>
          <a:xfrm>
            <a:off x="1155129" y="3786110"/>
            <a:ext cx="6470936" cy="400110"/>
          </a:xfrm>
          <a:prstGeom prst="rect">
            <a:avLst/>
          </a:prstGeom>
          <a:noFill/>
        </p:spPr>
        <p:txBody>
          <a:bodyPr wrap="square" rtlCol="0">
            <a:spAutoFit/>
          </a:bodyPr>
          <a:lstStyle/>
          <a:p>
            <a:r>
              <a:rPr kumimoji="1" lang="ja-JP" altLang="en-US" sz="2000" dirty="0"/>
              <a:t>一定の確率 </a:t>
            </a:r>
            <a:r>
              <a:rPr kumimoji="1" lang="en-US" altLang="ja-JP" sz="2000" dirty="0"/>
              <a:t>(</a:t>
            </a:r>
            <a:r>
              <a:rPr kumimoji="1" lang="ja-JP" altLang="en-US" sz="2000" dirty="0"/>
              <a:t>本実験では </a:t>
            </a:r>
            <a:r>
              <a:rPr kumimoji="1" lang="en-US" altLang="ja-JP" sz="2000" dirty="0"/>
              <a:t>0.5) </a:t>
            </a:r>
            <a:r>
              <a:rPr kumimoji="1" lang="ja-JP" altLang="en-US" sz="2000" dirty="0"/>
              <a:t>でノイズをかける関数</a:t>
            </a:r>
          </a:p>
        </p:txBody>
      </p:sp>
      <p:sp>
        <p:nvSpPr>
          <p:cNvPr id="16" name="テキスト ボックス 15">
            <a:extLst>
              <a:ext uri="{FF2B5EF4-FFF2-40B4-BE49-F238E27FC236}">
                <a16:creationId xmlns:a16="http://schemas.microsoft.com/office/drawing/2014/main" id="{38B88097-0932-43D1-BF70-E48D76CB5C04}"/>
              </a:ext>
            </a:extLst>
          </p:cNvPr>
          <p:cNvSpPr txBox="1"/>
          <p:nvPr/>
        </p:nvSpPr>
        <p:spPr>
          <a:xfrm>
            <a:off x="1155129" y="4143250"/>
            <a:ext cx="6470936" cy="400110"/>
          </a:xfrm>
          <a:prstGeom prst="rect">
            <a:avLst/>
          </a:prstGeom>
          <a:noFill/>
        </p:spPr>
        <p:txBody>
          <a:bodyPr wrap="square" rtlCol="0">
            <a:spAutoFit/>
          </a:bodyPr>
          <a:lstStyle/>
          <a:p>
            <a:r>
              <a:rPr kumimoji="1" lang="ja-JP" altLang="en-US" sz="2000" dirty="0">
                <a:solidFill>
                  <a:schemeClr val="accent2">
                    <a:lumMod val="75000"/>
                  </a:schemeClr>
                </a:solidFill>
              </a:rPr>
              <a:t>一定の確率 </a:t>
            </a:r>
            <a:r>
              <a:rPr kumimoji="1" lang="en-US" altLang="ja-JP" sz="2000" dirty="0">
                <a:solidFill>
                  <a:schemeClr val="accent2">
                    <a:lumMod val="75000"/>
                  </a:schemeClr>
                </a:solidFill>
              </a:rPr>
              <a:t>(</a:t>
            </a:r>
            <a:r>
              <a:rPr kumimoji="1" lang="ja-JP" altLang="en-US" sz="2000" dirty="0">
                <a:solidFill>
                  <a:schemeClr val="accent2">
                    <a:lumMod val="75000"/>
                  </a:schemeClr>
                </a:solidFill>
              </a:rPr>
              <a:t>本実験では </a:t>
            </a:r>
            <a:r>
              <a:rPr kumimoji="1" lang="en-US" altLang="ja-JP" sz="2000" dirty="0">
                <a:solidFill>
                  <a:schemeClr val="accent2">
                    <a:lumMod val="75000"/>
                  </a:schemeClr>
                </a:solidFill>
              </a:rPr>
              <a:t>0.2) </a:t>
            </a:r>
            <a:r>
              <a:rPr kumimoji="1" lang="ja-JP" altLang="en-US" sz="2000" dirty="0">
                <a:solidFill>
                  <a:schemeClr val="accent2">
                    <a:lumMod val="75000"/>
                  </a:schemeClr>
                </a:solidFill>
              </a:rPr>
              <a:t>でマスクをかける関数</a:t>
            </a:r>
          </a:p>
        </p:txBody>
      </p:sp>
      <p:cxnSp>
        <p:nvCxnSpPr>
          <p:cNvPr id="12" name="直線矢印コネクタ 11">
            <a:extLst>
              <a:ext uri="{FF2B5EF4-FFF2-40B4-BE49-F238E27FC236}">
                <a16:creationId xmlns:a16="http://schemas.microsoft.com/office/drawing/2014/main" id="{6FF7924E-40E1-4BA1-B49D-D36A9A7F3007}"/>
              </a:ext>
            </a:extLst>
          </p:cNvPr>
          <p:cNvCxnSpPr>
            <a:stCxn id="16" idx="2"/>
          </p:cNvCxnSpPr>
          <p:nvPr/>
        </p:nvCxnSpPr>
        <p:spPr>
          <a:xfrm>
            <a:off x="4390597" y="4543360"/>
            <a:ext cx="0" cy="66681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DAC33B6-62C8-4AC0-B41F-E3A2A8DB3FEA}"/>
              </a:ext>
            </a:extLst>
          </p:cNvPr>
          <p:cNvSpPr txBox="1"/>
          <p:nvPr/>
        </p:nvSpPr>
        <p:spPr>
          <a:xfrm>
            <a:off x="1880004" y="5275067"/>
            <a:ext cx="5021185" cy="400110"/>
          </a:xfrm>
          <a:prstGeom prst="rect">
            <a:avLst/>
          </a:prstGeom>
          <a:noFill/>
        </p:spPr>
        <p:txBody>
          <a:bodyPr wrap="square" rtlCol="0">
            <a:spAutoFit/>
          </a:bodyPr>
          <a:lstStyle/>
          <a:p>
            <a:r>
              <a:rPr kumimoji="1" lang="ja-JP" altLang="en-US" sz="2000" dirty="0"/>
              <a:t>場所</a:t>
            </a:r>
            <a:r>
              <a:rPr kumimoji="1" lang="en-US" altLang="ja-JP" sz="2000" dirty="0"/>
              <a:t>, </a:t>
            </a:r>
            <a:r>
              <a:rPr kumimoji="1" lang="ja-JP" altLang="en-US" sz="2000" dirty="0"/>
              <a:t>大きさ</a:t>
            </a:r>
            <a:r>
              <a:rPr kumimoji="1" lang="en-US" altLang="ja-JP" sz="2000" dirty="0"/>
              <a:t>, </a:t>
            </a:r>
            <a:r>
              <a:rPr kumimoji="1" lang="ja-JP" altLang="en-US" sz="2000" dirty="0"/>
              <a:t>画素値は適用ごとにランダム</a:t>
            </a:r>
          </a:p>
        </p:txBody>
      </p:sp>
    </p:spTree>
    <p:extLst>
      <p:ext uri="{BB962C8B-B14F-4D97-AF65-F5344CB8AC3E}">
        <p14:creationId xmlns:p14="http://schemas.microsoft.com/office/powerpoint/2010/main" val="2158390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46</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sp>
        <p:nvSpPr>
          <p:cNvPr id="10" name="テキスト ボックス 9">
            <a:extLst>
              <a:ext uri="{FF2B5EF4-FFF2-40B4-BE49-F238E27FC236}">
                <a16:creationId xmlns:a16="http://schemas.microsoft.com/office/drawing/2014/main" id="{DB982DC9-4C86-4D61-8BE8-427A6797E3E9}"/>
              </a:ext>
            </a:extLst>
          </p:cNvPr>
          <p:cNvSpPr txBox="1"/>
          <p:nvPr/>
        </p:nvSpPr>
        <p:spPr>
          <a:xfrm>
            <a:off x="939515" y="2416269"/>
            <a:ext cx="3907903" cy="400110"/>
          </a:xfrm>
          <a:prstGeom prst="rect">
            <a:avLst/>
          </a:prstGeom>
          <a:noFill/>
        </p:spPr>
        <p:txBody>
          <a:bodyPr wrap="square" rtlCol="0">
            <a:spAutoFit/>
          </a:bodyPr>
          <a:lstStyle/>
          <a:p>
            <a:r>
              <a:rPr kumimoji="1" lang="ja-JP" altLang="en-US" sz="2000" dirty="0"/>
              <a:t>→ </a:t>
            </a:r>
            <a:r>
              <a:rPr kumimoji="1" lang="en-US" altLang="ja-JP" sz="2000" dirty="0" err="1"/>
              <a:t>keras</a:t>
            </a:r>
            <a:r>
              <a:rPr kumimoji="1" lang="en-US" altLang="ja-JP" sz="2000" dirty="0"/>
              <a:t> </a:t>
            </a:r>
            <a:r>
              <a:rPr kumimoji="1" lang="ja-JP" altLang="en-US" sz="2000" dirty="0"/>
              <a:t>の </a:t>
            </a:r>
            <a:r>
              <a:rPr kumimoji="1" lang="en-US" altLang="ja-JP" sz="2000" dirty="0" err="1"/>
              <a:t>ImageDataGenerator</a:t>
            </a:r>
            <a:endParaRPr kumimoji="1" lang="ja-JP" altLang="en-US" sz="2000" dirty="0"/>
          </a:p>
        </p:txBody>
      </p:sp>
      <p:sp>
        <p:nvSpPr>
          <p:cNvPr id="4" name="テキスト ボックス 3">
            <a:extLst>
              <a:ext uri="{FF2B5EF4-FFF2-40B4-BE49-F238E27FC236}">
                <a16:creationId xmlns:a16="http://schemas.microsoft.com/office/drawing/2014/main" id="{E6B01395-A939-475B-80FF-E81EE2E337AF}"/>
              </a:ext>
            </a:extLst>
          </p:cNvPr>
          <p:cNvSpPr txBox="1"/>
          <p:nvPr/>
        </p:nvSpPr>
        <p:spPr>
          <a:xfrm>
            <a:off x="2502941" y="2786683"/>
            <a:ext cx="390525" cy="400110"/>
          </a:xfrm>
          <a:prstGeom prst="rect">
            <a:avLst/>
          </a:prstGeom>
          <a:noFill/>
        </p:spPr>
        <p:txBody>
          <a:bodyPr wrap="square" rtlCol="0">
            <a:spAutoFit/>
          </a:bodyPr>
          <a:lstStyle/>
          <a:p>
            <a:r>
              <a:rPr kumimoji="1" lang="ja-JP" altLang="en-US" sz="2000" dirty="0"/>
              <a:t>＋</a:t>
            </a:r>
          </a:p>
        </p:txBody>
      </p:sp>
      <p:sp>
        <p:nvSpPr>
          <p:cNvPr id="13" name="テキスト ボックス 12">
            <a:extLst>
              <a:ext uri="{FF2B5EF4-FFF2-40B4-BE49-F238E27FC236}">
                <a16:creationId xmlns:a16="http://schemas.microsoft.com/office/drawing/2014/main" id="{C694E2BA-FE9E-4B23-9D84-A0A4274FD35A}"/>
              </a:ext>
            </a:extLst>
          </p:cNvPr>
          <p:cNvSpPr txBox="1"/>
          <p:nvPr/>
        </p:nvSpPr>
        <p:spPr>
          <a:xfrm>
            <a:off x="2064792" y="3140626"/>
            <a:ext cx="1507084" cy="400110"/>
          </a:xfrm>
          <a:prstGeom prst="rect">
            <a:avLst/>
          </a:prstGeom>
          <a:noFill/>
        </p:spPr>
        <p:txBody>
          <a:bodyPr wrap="square" rtlCol="0">
            <a:spAutoFit/>
          </a:bodyPr>
          <a:lstStyle/>
          <a:p>
            <a:r>
              <a:rPr kumimoji="1" lang="ja-JP" altLang="en-US" sz="2000" dirty="0"/>
              <a:t>独自の関数</a:t>
            </a:r>
          </a:p>
        </p:txBody>
      </p:sp>
      <p:sp>
        <p:nvSpPr>
          <p:cNvPr id="6" name="吹き出し: 角を丸めた四角形 5">
            <a:extLst>
              <a:ext uri="{FF2B5EF4-FFF2-40B4-BE49-F238E27FC236}">
                <a16:creationId xmlns:a16="http://schemas.microsoft.com/office/drawing/2014/main" id="{B73141D3-279C-4DF7-9560-1BC2572B1517}"/>
              </a:ext>
            </a:extLst>
          </p:cNvPr>
          <p:cNvSpPr/>
          <p:nvPr/>
        </p:nvSpPr>
        <p:spPr>
          <a:xfrm>
            <a:off x="939515" y="3667107"/>
            <a:ext cx="6470937" cy="1038225"/>
          </a:xfrm>
          <a:prstGeom prst="wedgeRoundRectCallout">
            <a:avLst>
              <a:gd name="adj1" fmla="val -9898"/>
              <a:gd name="adj2" fmla="val -4988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03725-55C1-41E4-909A-909CD6C9F37F}"/>
              </a:ext>
            </a:extLst>
          </p:cNvPr>
          <p:cNvSpPr txBox="1"/>
          <p:nvPr/>
        </p:nvSpPr>
        <p:spPr>
          <a:xfrm>
            <a:off x="1155129" y="3786110"/>
            <a:ext cx="6470936" cy="400110"/>
          </a:xfrm>
          <a:prstGeom prst="rect">
            <a:avLst/>
          </a:prstGeom>
          <a:noFill/>
        </p:spPr>
        <p:txBody>
          <a:bodyPr wrap="square" rtlCol="0">
            <a:spAutoFit/>
          </a:bodyPr>
          <a:lstStyle/>
          <a:p>
            <a:r>
              <a:rPr kumimoji="1" lang="ja-JP" altLang="en-US" sz="2000" dirty="0"/>
              <a:t>一定の確率 </a:t>
            </a:r>
            <a:r>
              <a:rPr kumimoji="1" lang="en-US" altLang="ja-JP" sz="2000" dirty="0"/>
              <a:t>(</a:t>
            </a:r>
            <a:r>
              <a:rPr kumimoji="1" lang="ja-JP" altLang="en-US" sz="2000" dirty="0"/>
              <a:t>本実験では </a:t>
            </a:r>
            <a:r>
              <a:rPr kumimoji="1" lang="en-US" altLang="ja-JP" sz="2000" dirty="0"/>
              <a:t>0.5) </a:t>
            </a:r>
            <a:r>
              <a:rPr kumimoji="1" lang="ja-JP" altLang="en-US" sz="2000" dirty="0"/>
              <a:t>でノイズをかける関数</a:t>
            </a:r>
          </a:p>
        </p:txBody>
      </p:sp>
      <p:sp>
        <p:nvSpPr>
          <p:cNvPr id="16" name="テキスト ボックス 15">
            <a:extLst>
              <a:ext uri="{FF2B5EF4-FFF2-40B4-BE49-F238E27FC236}">
                <a16:creationId xmlns:a16="http://schemas.microsoft.com/office/drawing/2014/main" id="{38B88097-0932-43D1-BF70-E48D76CB5C04}"/>
              </a:ext>
            </a:extLst>
          </p:cNvPr>
          <p:cNvSpPr txBox="1"/>
          <p:nvPr/>
        </p:nvSpPr>
        <p:spPr>
          <a:xfrm>
            <a:off x="1155129" y="4143250"/>
            <a:ext cx="6470936" cy="400110"/>
          </a:xfrm>
          <a:prstGeom prst="rect">
            <a:avLst/>
          </a:prstGeom>
          <a:noFill/>
        </p:spPr>
        <p:txBody>
          <a:bodyPr wrap="square" rtlCol="0">
            <a:spAutoFit/>
          </a:bodyPr>
          <a:lstStyle/>
          <a:p>
            <a:r>
              <a:rPr kumimoji="1" lang="ja-JP" altLang="en-US" sz="2000" dirty="0"/>
              <a:t>一定の確率 </a:t>
            </a:r>
            <a:r>
              <a:rPr kumimoji="1" lang="en-US" altLang="ja-JP" sz="2000" dirty="0"/>
              <a:t>(</a:t>
            </a:r>
            <a:r>
              <a:rPr kumimoji="1" lang="ja-JP" altLang="en-US" sz="2000" dirty="0"/>
              <a:t>本実験では </a:t>
            </a:r>
            <a:r>
              <a:rPr kumimoji="1" lang="en-US" altLang="ja-JP" sz="2000" dirty="0"/>
              <a:t>0.2) </a:t>
            </a:r>
            <a:r>
              <a:rPr kumimoji="1" lang="ja-JP" altLang="en-US" sz="2000" dirty="0"/>
              <a:t>でマスクをかける関数</a:t>
            </a:r>
          </a:p>
        </p:txBody>
      </p:sp>
      <p:pic>
        <p:nvPicPr>
          <p:cNvPr id="11" name="図 10" descr="夜空の星&#10;&#10;自動的に生成された説明">
            <a:extLst>
              <a:ext uri="{FF2B5EF4-FFF2-40B4-BE49-F238E27FC236}">
                <a16:creationId xmlns:a16="http://schemas.microsoft.com/office/drawing/2014/main" id="{559CE733-3929-4533-9E8C-C63A486E0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73" y="4898826"/>
            <a:ext cx="1586435" cy="1586435"/>
          </a:xfrm>
          <a:prstGeom prst="rect">
            <a:avLst/>
          </a:prstGeom>
        </p:spPr>
      </p:pic>
      <p:pic>
        <p:nvPicPr>
          <p:cNvPr id="14" name="図 13" descr="夜に光っている星&#10;&#10;自動的に生成された説明">
            <a:extLst>
              <a:ext uri="{FF2B5EF4-FFF2-40B4-BE49-F238E27FC236}">
                <a16:creationId xmlns:a16="http://schemas.microsoft.com/office/drawing/2014/main" id="{030589AC-5182-4490-8A4C-FE4734F7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621" y="4889301"/>
            <a:ext cx="1586436" cy="1586436"/>
          </a:xfrm>
          <a:prstGeom prst="rect">
            <a:avLst/>
          </a:prstGeom>
        </p:spPr>
      </p:pic>
      <p:pic>
        <p:nvPicPr>
          <p:cNvPr id="18" name="図 17" descr="夜空の星&#10;&#10;自動的に生成された説明">
            <a:extLst>
              <a:ext uri="{FF2B5EF4-FFF2-40B4-BE49-F238E27FC236}">
                <a16:creationId xmlns:a16="http://schemas.microsoft.com/office/drawing/2014/main" id="{3E5AF412-30CE-419E-98DA-08B20836D6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873" y="4889301"/>
            <a:ext cx="1586435" cy="1586435"/>
          </a:xfrm>
          <a:prstGeom prst="rect">
            <a:avLst/>
          </a:prstGeom>
        </p:spPr>
      </p:pic>
    </p:spTree>
    <p:extLst>
      <p:ext uri="{BB962C8B-B14F-4D97-AF65-F5344CB8AC3E}">
        <p14:creationId xmlns:p14="http://schemas.microsoft.com/office/powerpoint/2010/main" val="3826869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47</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graphicFrame>
        <p:nvGraphicFramePr>
          <p:cNvPr id="14" name="表 9">
            <a:extLst>
              <a:ext uri="{FF2B5EF4-FFF2-40B4-BE49-F238E27FC236}">
                <a16:creationId xmlns:a16="http://schemas.microsoft.com/office/drawing/2014/main" id="{29D70691-C626-46F6-8AF9-BE5BD06BE8C6}"/>
              </a:ext>
            </a:extLst>
          </p:cNvPr>
          <p:cNvGraphicFramePr>
            <a:graphicFrameLocks noGrp="1"/>
          </p:cNvGraphicFramePr>
          <p:nvPr>
            <p:extLst>
              <p:ext uri="{D42A27DB-BD31-4B8C-83A1-F6EECF244321}">
                <p14:modId xmlns:p14="http://schemas.microsoft.com/office/powerpoint/2010/main" val="4286610104"/>
              </p:ext>
            </p:extLst>
          </p:nvPr>
        </p:nvGraphicFramePr>
        <p:xfrm>
          <a:off x="2122494" y="3259926"/>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2</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36</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7" name="テキスト ボックス 16">
            <a:extLst>
              <a:ext uri="{FF2B5EF4-FFF2-40B4-BE49-F238E27FC236}">
                <a16:creationId xmlns:a16="http://schemas.microsoft.com/office/drawing/2014/main" id="{F2735496-8DD5-41D2-A08A-0E0C8C12058F}"/>
              </a:ext>
            </a:extLst>
          </p:cNvPr>
          <p:cNvSpPr txBox="1"/>
          <p:nvPr/>
        </p:nvSpPr>
        <p:spPr>
          <a:xfrm>
            <a:off x="2330387" y="2859816"/>
            <a:ext cx="4879453" cy="400110"/>
          </a:xfrm>
          <a:prstGeom prst="rect">
            <a:avLst/>
          </a:prstGeom>
          <a:noFill/>
        </p:spPr>
        <p:txBody>
          <a:bodyPr wrap="square" rtlCol="0">
            <a:spAutoFit/>
          </a:bodyPr>
          <a:lstStyle/>
          <a:p>
            <a:r>
              <a:rPr kumimoji="1" lang="ja-JP" altLang="en-US" sz="2000" dirty="0"/>
              <a:t>表 </a:t>
            </a:r>
            <a:r>
              <a:rPr kumimoji="1" lang="en-US" altLang="ja-JP" sz="2000" dirty="0"/>
              <a:t>6 : </a:t>
            </a:r>
            <a:r>
              <a:rPr kumimoji="1" lang="ja-JP" altLang="en-US" sz="2000" dirty="0"/>
              <a:t>識別結果 </a:t>
            </a:r>
            <a:r>
              <a:rPr kumimoji="1" lang="en-US" altLang="ja-JP" sz="2000" dirty="0"/>
              <a:t>(</a:t>
            </a:r>
            <a:r>
              <a:rPr kumimoji="1" lang="en-US" altLang="ja-JP" sz="2000" dirty="0" err="1"/>
              <a:t>ImageDataGenerator</a:t>
            </a:r>
            <a:r>
              <a:rPr kumimoji="1" lang="en-US" altLang="ja-JP" sz="2000" dirty="0"/>
              <a:t> </a:t>
            </a:r>
            <a:r>
              <a:rPr kumimoji="1" lang="ja-JP" altLang="en-US" sz="2000" dirty="0"/>
              <a:t>あり</a:t>
            </a:r>
            <a:r>
              <a:rPr kumimoji="1" lang="en-US" altLang="ja-JP" sz="2000" dirty="0"/>
              <a:t>)</a:t>
            </a:r>
            <a:endParaRPr kumimoji="1" lang="ja-JP" altLang="en-US" sz="2000" dirty="0"/>
          </a:p>
        </p:txBody>
      </p:sp>
    </p:spTree>
    <p:extLst>
      <p:ext uri="{BB962C8B-B14F-4D97-AF65-F5344CB8AC3E}">
        <p14:creationId xmlns:p14="http://schemas.microsoft.com/office/powerpoint/2010/main" val="2775425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48</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graphicFrame>
        <p:nvGraphicFramePr>
          <p:cNvPr id="14" name="表 9">
            <a:extLst>
              <a:ext uri="{FF2B5EF4-FFF2-40B4-BE49-F238E27FC236}">
                <a16:creationId xmlns:a16="http://schemas.microsoft.com/office/drawing/2014/main" id="{29D70691-C626-46F6-8AF9-BE5BD06BE8C6}"/>
              </a:ext>
            </a:extLst>
          </p:cNvPr>
          <p:cNvGraphicFramePr>
            <a:graphicFrameLocks noGrp="1"/>
          </p:cNvGraphicFramePr>
          <p:nvPr>
            <p:extLst>
              <p:ext uri="{D42A27DB-BD31-4B8C-83A1-F6EECF244321}">
                <p14:modId xmlns:p14="http://schemas.microsoft.com/office/powerpoint/2010/main" val="504342128"/>
              </p:ext>
            </p:extLst>
          </p:nvPr>
        </p:nvGraphicFramePr>
        <p:xfrm>
          <a:off x="2040301" y="5088726"/>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2</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solidFill>
                            <a:schemeClr val="accent2">
                              <a:lumMod val="75000"/>
                            </a:schemeClr>
                          </a:solidFill>
                        </a:rPr>
                        <a:t>9</a:t>
                      </a:r>
                      <a:endParaRPr kumimoji="1" lang="ja-JP" altLang="en-US" dirty="0">
                        <a:solidFill>
                          <a:schemeClr val="accent2">
                            <a:lumMod val="75000"/>
                          </a:schemeClr>
                        </a:solidFill>
                      </a:endParaRPr>
                    </a:p>
                  </a:txBody>
                  <a:tcPr/>
                </a:tc>
                <a:tc>
                  <a:txBody>
                    <a:bodyPr/>
                    <a:lstStyle/>
                    <a:p>
                      <a:pPr algn="ctr"/>
                      <a:r>
                        <a:rPr kumimoji="1" lang="en-US" altLang="ja-JP" dirty="0"/>
                        <a:t>36</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7" name="テキスト ボックス 16">
            <a:extLst>
              <a:ext uri="{FF2B5EF4-FFF2-40B4-BE49-F238E27FC236}">
                <a16:creationId xmlns:a16="http://schemas.microsoft.com/office/drawing/2014/main" id="{F2735496-8DD5-41D2-A08A-0E0C8C12058F}"/>
              </a:ext>
            </a:extLst>
          </p:cNvPr>
          <p:cNvSpPr txBox="1"/>
          <p:nvPr/>
        </p:nvSpPr>
        <p:spPr>
          <a:xfrm>
            <a:off x="2248194" y="4688616"/>
            <a:ext cx="4879453" cy="400110"/>
          </a:xfrm>
          <a:prstGeom prst="rect">
            <a:avLst/>
          </a:prstGeom>
          <a:noFill/>
        </p:spPr>
        <p:txBody>
          <a:bodyPr wrap="square" rtlCol="0">
            <a:spAutoFit/>
          </a:bodyPr>
          <a:lstStyle/>
          <a:p>
            <a:r>
              <a:rPr kumimoji="1" lang="ja-JP" altLang="en-US" sz="2000" dirty="0"/>
              <a:t>表 </a:t>
            </a:r>
            <a:r>
              <a:rPr kumimoji="1" lang="en-US" altLang="ja-JP" sz="2000" dirty="0"/>
              <a:t>6 : </a:t>
            </a:r>
            <a:r>
              <a:rPr kumimoji="1" lang="ja-JP" altLang="en-US" sz="2000" dirty="0"/>
              <a:t>識別結果 </a:t>
            </a:r>
            <a:r>
              <a:rPr kumimoji="1" lang="en-US" altLang="ja-JP" sz="2000" dirty="0"/>
              <a:t>(</a:t>
            </a:r>
            <a:r>
              <a:rPr kumimoji="1" lang="en-US" altLang="ja-JP" sz="2000" dirty="0" err="1"/>
              <a:t>ImageDataGenerator</a:t>
            </a:r>
            <a:r>
              <a:rPr kumimoji="1" lang="en-US" altLang="ja-JP" sz="2000" dirty="0"/>
              <a:t> </a:t>
            </a:r>
            <a:r>
              <a:rPr kumimoji="1" lang="ja-JP" altLang="en-US" sz="2000" dirty="0"/>
              <a:t>あり</a:t>
            </a:r>
            <a:r>
              <a:rPr kumimoji="1" lang="en-US" altLang="ja-JP" sz="2000" dirty="0"/>
              <a:t>)</a:t>
            </a:r>
            <a:endParaRPr kumimoji="1" lang="ja-JP" altLang="en-US" sz="2000" dirty="0"/>
          </a:p>
        </p:txBody>
      </p:sp>
      <p:graphicFrame>
        <p:nvGraphicFramePr>
          <p:cNvPr id="18" name="表 9">
            <a:extLst>
              <a:ext uri="{FF2B5EF4-FFF2-40B4-BE49-F238E27FC236}">
                <a16:creationId xmlns:a16="http://schemas.microsoft.com/office/drawing/2014/main" id="{AF4E914C-EAEB-42E4-873B-C4E7CBDC0DB7}"/>
              </a:ext>
            </a:extLst>
          </p:cNvPr>
          <p:cNvGraphicFramePr>
            <a:graphicFrameLocks noGrp="1"/>
          </p:cNvGraphicFramePr>
          <p:nvPr>
            <p:extLst>
              <p:ext uri="{D42A27DB-BD31-4B8C-83A1-F6EECF244321}">
                <p14:modId xmlns:p14="http://schemas.microsoft.com/office/powerpoint/2010/main" val="1591674278"/>
              </p:ext>
            </p:extLst>
          </p:nvPr>
        </p:nvGraphicFramePr>
        <p:xfrm>
          <a:off x="2036233" y="2751579"/>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42</a:t>
                      </a:r>
                      <a:endParaRPr kumimoji="1" lang="ja-JP" altLang="en-US" dirty="0"/>
                    </a:p>
                  </a:txBody>
                  <a:tcPr/>
                </a:tc>
                <a:tc>
                  <a:txBody>
                    <a:bodyPr/>
                    <a:lstStyle/>
                    <a:p>
                      <a:pPr algn="ctr"/>
                      <a:r>
                        <a:rPr kumimoji="1" lang="en-US" altLang="ja-JP" dirty="0"/>
                        <a:t>3</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solidFill>
                            <a:schemeClr val="accent2">
                              <a:lumMod val="75000"/>
                            </a:schemeClr>
                          </a:solidFill>
                        </a:rPr>
                        <a:t>3</a:t>
                      </a:r>
                      <a:endParaRPr kumimoji="1" lang="ja-JP" altLang="en-US" dirty="0">
                        <a:solidFill>
                          <a:schemeClr val="accent2">
                            <a:lumMod val="75000"/>
                          </a:schemeClr>
                        </a:solidFill>
                      </a:endParaRPr>
                    </a:p>
                  </a:txBody>
                  <a:tcPr/>
                </a:tc>
                <a:tc>
                  <a:txBody>
                    <a:bodyPr/>
                    <a:lstStyle/>
                    <a:p>
                      <a:pPr algn="ctr"/>
                      <a:r>
                        <a:rPr kumimoji="1" lang="en-US" altLang="ja-JP" dirty="0"/>
                        <a:t>42</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9" name="テキスト ボックス 18">
            <a:extLst>
              <a:ext uri="{FF2B5EF4-FFF2-40B4-BE49-F238E27FC236}">
                <a16:creationId xmlns:a16="http://schemas.microsoft.com/office/drawing/2014/main" id="{18A75F80-4377-46B7-8FFA-A02CB00D99CC}"/>
              </a:ext>
            </a:extLst>
          </p:cNvPr>
          <p:cNvSpPr txBox="1"/>
          <p:nvPr/>
        </p:nvSpPr>
        <p:spPr>
          <a:xfrm>
            <a:off x="3641354" y="2386454"/>
            <a:ext cx="1861292" cy="400110"/>
          </a:xfrm>
          <a:prstGeom prst="rect">
            <a:avLst/>
          </a:prstGeom>
          <a:noFill/>
        </p:spPr>
        <p:txBody>
          <a:bodyPr wrap="square" rtlCol="0">
            <a:spAutoFit/>
          </a:bodyPr>
          <a:lstStyle/>
          <a:p>
            <a:r>
              <a:rPr kumimoji="1" lang="ja-JP" altLang="en-US" sz="2000" dirty="0"/>
              <a:t>表 </a:t>
            </a:r>
            <a:r>
              <a:rPr kumimoji="1" lang="en-US" altLang="ja-JP" sz="2000" dirty="0"/>
              <a:t>5 : </a:t>
            </a:r>
            <a:r>
              <a:rPr kumimoji="1" lang="ja-JP" altLang="en-US" sz="2000" dirty="0"/>
              <a:t>識別結果</a:t>
            </a:r>
          </a:p>
        </p:txBody>
      </p:sp>
      <p:sp>
        <p:nvSpPr>
          <p:cNvPr id="8" name="矢印: 右 7">
            <a:extLst>
              <a:ext uri="{FF2B5EF4-FFF2-40B4-BE49-F238E27FC236}">
                <a16:creationId xmlns:a16="http://schemas.microsoft.com/office/drawing/2014/main" id="{895B038C-1AB3-4B1E-A512-9D2763624447}"/>
              </a:ext>
            </a:extLst>
          </p:cNvPr>
          <p:cNvSpPr/>
          <p:nvPr/>
        </p:nvSpPr>
        <p:spPr>
          <a:xfrm rot="5400000">
            <a:off x="4436977" y="4269619"/>
            <a:ext cx="501885" cy="400110"/>
          </a:xfrm>
          <a:prstGeom prst="righ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56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予備実験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49</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564920"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星図を天体写真に近づけるには</a:t>
            </a:r>
            <a:r>
              <a:rPr lang="en-US" altLang="ja-JP" sz="2400" dirty="0"/>
              <a:t>. </a:t>
            </a:r>
            <a:endParaRPr lang="ja-JP" altLang="en-US" sz="2400" dirty="0"/>
          </a:p>
          <a:p>
            <a:pPr marL="0" indent="0">
              <a:buNone/>
            </a:pPr>
            <a:endParaRPr lang="ja-JP" altLang="en-US" sz="3200" dirty="0"/>
          </a:p>
        </p:txBody>
      </p:sp>
      <p:graphicFrame>
        <p:nvGraphicFramePr>
          <p:cNvPr id="14" name="表 9">
            <a:extLst>
              <a:ext uri="{FF2B5EF4-FFF2-40B4-BE49-F238E27FC236}">
                <a16:creationId xmlns:a16="http://schemas.microsoft.com/office/drawing/2014/main" id="{29D70691-C626-46F6-8AF9-BE5BD06BE8C6}"/>
              </a:ext>
            </a:extLst>
          </p:cNvPr>
          <p:cNvGraphicFramePr>
            <a:graphicFrameLocks noGrp="1"/>
          </p:cNvGraphicFramePr>
          <p:nvPr/>
        </p:nvGraphicFramePr>
        <p:xfrm>
          <a:off x="2040301" y="5088726"/>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2</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36</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7" name="テキスト ボックス 16">
            <a:extLst>
              <a:ext uri="{FF2B5EF4-FFF2-40B4-BE49-F238E27FC236}">
                <a16:creationId xmlns:a16="http://schemas.microsoft.com/office/drawing/2014/main" id="{F2735496-8DD5-41D2-A08A-0E0C8C12058F}"/>
              </a:ext>
            </a:extLst>
          </p:cNvPr>
          <p:cNvSpPr txBox="1"/>
          <p:nvPr/>
        </p:nvSpPr>
        <p:spPr>
          <a:xfrm>
            <a:off x="2248194" y="4688616"/>
            <a:ext cx="4879453" cy="400110"/>
          </a:xfrm>
          <a:prstGeom prst="rect">
            <a:avLst/>
          </a:prstGeom>
          <a:noFill/>
        </p:spPr>
        <p:txBody>
          <a:bodyPr wrap="square" rtlCol="0">
            <a:spAutoFit/>
          </a:bodyPr>
          <a:lstStyle/>
          <a:p>
            <a:r>
              <a:rPr kumimoji="1" lang="ja-JP" altLang="en-US" sz="2000" dirty="0"/>
              <a:t>表 </a:t>
            </a:r>
            <a:r>
              <a:rPr kumimoji="1" lang="en-US" altLang="ja-JP" sz="2000" dirty="0"/>
              <a:t>6 : </a:t>
            </a:r>
            <a:r>
              <a:rPr kumimoji="1" lang="ja-JP" altLang="en-US" sz="2000" dirty="0"/>
              <a:t>識別結果 </a:t>
            </a:r>
            <a:r>
              <a:rPr kumimoji="1" lang="en-US" altLang="ja-JP" sz="2000" dirty="0"/>
              <a:t>(</a:t>
            </a:r>
            <a:r>
              <a:rPr kumimoji="1" lang="en-US" altLang="ja-JP" sz="2000" dirty="0" err="1"/>
              <a:t>ImageDataGenerator</a:t>
            </a:r>
            <a:r>
              <a:rPr kumimoji="1" lang="en-US" altLang="ja-JP" sz="2000" dirty="0"/>
              <a:t> </a:t>
            </a:r>
            <a:r>
              <a:rPr kumimoji="1" lang="ja-JP" altLang="en-US" sz="2000" dirty="0"/>
              <a:t>あり</a:t>
            </a:r>
            <a:r>
              <a:rPr kumimoji="1" lang="en-US" altLang="ja-JP" sz="2000" dirty="0"/>
              <a:t>)</a:t>
            </a:r>
            <a:endParaRPr kumimoji="1" lang="ja-JP" altLang="en-US" sz="2000" dirty="0"/>
          </a:p>
        </p:txBody>
      </p:sp>
      <p:graphicFrame>
        <p:nvGraphicFramePr>
          <p:cNvPr id="18" name="表 9">
            <a:extLst>
              <a:ext uri="{FF2B5EF4-FFF2-40B4-BE49-F238E27FC236}">
                <a16:creationId xmlns:a16="http://schemas.microsoft.com/office/drawing/2014/main" id="{AF4E914C-EAEB-42E4-873B-C4E7CBDC0DB7}"/>
              </a:ext>
            </a:extLst>
          </p:cNvPr>
          <p:cNvGraphicFramePr>
            <a:graphicFrameLocks noGrp="1"/>
          </p:cNvGraphicFramePr>
          <p:nvPr/>
        </p:nvGraphicFramePr>
        <p:xfrm>
          <a:off x="2036233" y="2751579"/>
          <a:ext cx="5071534" cy="1483360"/>
        </p:xfrm>
        <a:graphic>
          <a:graphicData uri="http://schemas.openxmlformats.org/drawingml/2006/table">
            <a:tbl>
              <a:tblPr firstRow="1" bandRow="1">
                <a:tableStyleId>{5C22544A-7EE6-4342-B048-85BDC9FD1C3A}</a:tableStyleId>
              </a:tblPr>
              <a:tblGrid>
                <a:gridCol w="338627">
                  <a:extLst>
                    <a:ext uri="{9D8B030D-6E8A-4147-A177-3AD203B41FA5}">
                      <a16:colId xmlns:a16="http://schemas.microsoft.com/office/drawing/2014/main" val="3284430009"/>
                    </a:ext>
                  </a:extLst>
                </a:gridCol>
                <a:gridCol w="1519885">
                  <a:extLst>
                    <a:ext uri="{9D8B030D-6E8A-4147-A177-3AD203B41FA5}">
                      <a16:colId xmlns:a16="http://schemas.microsoft.com/office/drawing/2014/main" val="2358087050"/>
                    </a:ext>
                  </a:extLst>
                </a:gridCol>
                <a:gridCol w="1570488">
                  <a:extLst>
                    <a:ext uri="{9D8B030D-6E8A-4147-A177-3AD203B41FA5}">
                      <a16:colId xmlns:a16="http://schemas.microsoft.com/office/drawing/2014/main" val="2781422825"/>
                    </a:ext>
                  </a:extLst>
                </a:gridCol>
                <a:gridCol w="1642534">
                  <a:extLst>
                    <a:ext uri="{9D8B030D-6E8A-4147-A177-3AD203B41FA5}">
                      <a16:colId xmlns:a16="http://schemas.microsoft.com/office/drawing/2014/main" val="1430156905"/>
                    </a:ext>
                  </a:extLst>
                </a:gridCol>
              </a:tblGrid>
              <a:tr h="370840">
                <a:tc rowSpan="2" gridSpan="2">
                  <a:txBody>
                    <a:bodyPr/>
                    <a:lstStyle/>
                    <a:p>
                      <a:pPr algn="ctr"/>
                      <a:endParaRPr kumimoji="1" lang="ja-JP" altLang="en-US" dirty="0"/>
                    </a:p>
                  </a:txBody>
                  <a:tcPr/>
                </a:tc>
                <a:tc rowSpan="2" hMerge="1">
                  <a:txBody>
                    <a:bodyPr/>
                    <a:lstStyle/>
                    <a:p>
                      <a:pPr algn="ctr"/>
                      <a:endParaRPr kumimoji="1" lang="ja-JP" altLang="en-US" dirty="0"/>
                    </a:p>
                  </a:txBody>
                  <a:tcPr/>
                </a:tc>
                <a:tc gridSpan="2">
                  <a:txBody>
                    <a:bodyPr/>
                    <a:lstStyle/>
                    <a:p>
                      <a:pPr algn="ctr"/>
                      <a:r>
                        <a:rPr kumimoji="1" lang="ja-JP" altLang="en-US" dirty="0"/>
                        <a:t>予測値</a:t>
                      </a:r>
                    </a:p>
                  </a:txBody>
                  <a:tcPr/>
                </a:tc>
                <a:tc hMerge="1">
                  <a:txBody>
                    <a:bodyPr/>
                    <a:lstStyle/>
                    <a:p>
                      <a:pPr algn="ctr"/>
                      <a:endParaRPr kumimoji="1" lang="ja-JP" altLang="en-US" dirty="0"/>
                    </a:p>
                  </a:txBody>
                  <a:tcPr/>
                </a:tc>
                <a:extLst>
                  <a:ext uri="{0D108BD9-81ED-4DB2-BD59-A6C34878D82A}">
                    <a16:rowId xmlns:a16="http://schemas.microsoft.com/office/drawing/2014/main" val="496399579"/>
                  </a:ext>
                </a:extLst>
              </a:tr>
              <a:tr h="370840">
                <a:tc gridSpan="2" vMerge="1">
                  <a:txBody>
                    <a:bodyPr/>
                    <a:lstStyle/>
                    <a:p>
                      <a:pPr algn="ctr"/>
                      <a:endParaRPr kumimoji="1" lang="ja-JP" altLang="en-US" dirty="0"/>
                    </a:p>
                  </a:txBody>
                  <a:tcPr/>
                </a:tc>
                <a:tc hMerge="1" vMerge="1">
                  <a:txBody>
                    <a:bodyPr/>
                    <a:lstStyle/>
                    <a:p>
                      <a:pPr algn="ctr"/>
                      <a:endParaRPr kumimoji="1" lang="ja-JP" altLang="en-US" dirty="0"/>
                    </a:p>
                  </a:txBody>
                  <a:tcPr/>
                </a:tc>
                <a:tc>
                  <a:txBody>
                    <a:bodyPr/>
                    <a:lstStyle/>
                    <a:p>
                      <a:pPr algn="ctr"/>
                      <a:r>
                        <a:rPr kumimoji="1" lang="ja-JP" altLang="en-US" dirty="0"/>
                        <a:t>星図</a:t>
                      </a:r>
                    </a:p>
                  </a:txBody>
                  <a:tcPr/>
                </a:tc>
                <a:tc>
                  <a:txBody>
                    <a:bodyPr/>
                    <a:lstStyle/>
                    <a:p>
                      <a:pPr algn="ctr"/>
                      <a:r>
                        <a:rPr kumimoji="1" lang="ja-JP" altLang="en-US" dirty="0"/>
                        <a:t>天体写真</a:t>
                      </a:r>
                    </a:p>
                  </a:txBody>
                  <a:tcPr/>
                </a:tc>
                <a:extLst>
                  <a:ext uri="{0D108BD9-81ED-4DB2-BD59-A6C34878D82A}">
                    <a16:rowId xmlns:a16="http://schemas.microsoft.com/office/drawing/2014/main" val="1885604345"/>
                  </a:ext>
                </a:extLst>
              </a:tr>
              <a:tr h="370840">
                <a:tc rowSpan="2">
                  <a:txBody>
                    <a:bodyPr/>
                    <a:lstStyle/>
                    <a:p>
                      <a:pPr algn="ctr"/>
                      <a:r>
                        <a:rPr kumimoji="1" lang="ja-JP" altLang="en-US" dirty="0"/>
                        <a:t>真値</a:t>
                      </a:r>
                    </a:p>
                  </a:txBody>
                  <a:tcPr anchor="ctr"/>
                </a:tc>
                <a:tc>
                  <a:txBody>
                    <a:bodyPr/>
                    <a:lstStyle/>
                    <a:p>
                      <a:pPr algn="ctr"/>
                      <a:r>
                        <a:rPr kumimoji="1" lang="ja-JP" altLang="en-US" dirty="0"/>
                        <a:t>星図</a:t>
                      </a:r>
                    </a:p>
                  </a:txBody>
                  <a:tcPr/>
                </a:tc>
                <a:tc>
                  <a:txBody>
                    <a:bodyPr/>
                    <a:lstStyle/>
                    <a:p>
                      <a:pPr algn="ctr"/>
                      <a:r>
                        <a:rPr kumimoji="1" lang="en-US" altLang="ja-JP" dirty="0"/>
                        <a:t>42</a:t>
                      </a:r>
                      <a:endParaRPr kumimoji="1" lang="ja-JP" altLang="en-US" dirty="0"/>
                    </a:p>
                  </a:txBody>
                  <a:tcPr/>
                </a:tc>
                <a:tc>
                  <a:txBody>
                    <a:bodyPr/>
                    <a:lstStyle/>
                    <a:p>
                      <a:pPr algn="ctr"/>
                      <a:r>
                        <a:rPr kumimoji="1" lang="en-US" altLang="ja-JP" dirty="0"/>
                        <a:t>3</a:t>
                      </a:r>
                      <a:endParaRPr kumimoji="1" lang="ja-JP" altLang="en-US" dirty="0"/>
                    </a:p>
                  </a:txBody>
                  <a:tcPr/>
                </a:tc>
                <a:extLst>
                  <a:ext uri="{0D108BD9-81ED-4DB2-BD59-A6C34878D82A}">
                    <a16:rowId xmlns:a16="http://schemas.microsoft.com/office/drawing/2014/main" val="4100664100"/>
                  </a:ext>
                </a:extLst>
              </a:tr>
              <a:tr h="370840">
                <a:tc vMerge="1">
                  <a:txBody>
                    <a:bodyPr/>
                    <a:lstStyle/>
                    <a:p>
                      <a:pPr algn="ctr"/>
                      <a:endParaRPr kumimoji="1" lang="ja-JP" altLang="en-US" dirty="0"/>
                    </a:p>
                  </a:txBody>
                  <a:tcPr/>
                </a:tc>
                <a:tc>
                  <a:txBody>
                    <a:bodyPr/>
                    <a:lstStyle/>
                    <a:p>
                      <a:pPr algn="ctr"/>
                      <a:r>
                        <a:rPr kumimoji="1" lang="ja-JP" altLang="en-US" dirty="0"/>
                        <a:t>天体写真</a:t>
                      </a:r>
                    </a:p>
                  </a:txBody>
                  <a:tcPr/>
                </a:tc>
                <a:tc>
                  <a:txBody>
                    <a:bodyPr/>
                    <a:lstStyle/>
                    <a:p>
                      <a:pPr algn="ctr"/>
                      <a:r>
                        <a:rPr kumimoji="1" lang="en-US" altLang="ja-JP" dirty="0"/>
                        <a:t>3</a:t>
                      </a:r>
                      <a:endParaRPr kumimoji="1" lang="ja-JP" altLang="en-US" dirty="0"/>
                    </a:p>
                  </a:txBody>
                  <a:tcPr/>
                </a:tc>
                <a:tc>
                  <a:txBody>
                    <a:bodyPr/>
                    <a:lstStyle/>
                    <a:p>
                      <a:pPr algn="ctr"/>
                      <a:r>
                        <a:rPr kumimoji="1" lang="en-US" altLang="ja-JP" dirty="0"/>
                        <a:t>42</a:t>
                      </a:r>
                      <a:endParaRPr kumimoji="1" lang="ja-JP" altLang="en-US" dirty="0"/>
                    </a:p>
                  </a:txBody>
                  <a:tcPr/>
                </a:tc>
                <a:extLst>
                  <a:ext uri="{0D108BD9-81ED-4DB2-BD59-A6C34878D82A}">
                    <a16:rowId xmlns:a16="http://schemas.microsoft.com/office/drawing/2014/main" val="2781865365"/>
                  </a:ext>
                </a:extLst>
              </a:tr>
            </a:tbl>
          </a:graphicData>
        </a:graphic>
      </p:graphicFrame>
      <p:sp>
        <p:nvSpPr>
          <p:cNvPr id="19" name="テキスト ボックス 18">
            <a:extLst>
              <a:ext uri="{FF2B5EF4-FFF2-40B4-BE49-F238E27FC236}">
                <a16:creationId xmlns:a16="http://schemas.microsoft.com/office/drawing/2014/main" id="{18A75F80-4377-46B7-8FFA-A02CB00D99CC}"/>
              </a:ext>
            </a:extLst>
          </p:cNvPr>
          <p:cNvSpPr txBox="1"/>
          <p:nvPr/>
        </p:nvSpPr>
        <p:spPr>
          <a:xfrm>
            <a:off x="3641354" y="2386454"/>
            <a:ext cx="1861292" cy="400110"/>
          </a:xfrm>
          <a:prstGeom prst="rect">
            <a:avLst/>
          </a:prstGeom>
          <a:noFill/>
        </p:spPr>
        <p:txBody>
          <a:bodyPr wrap="square" rtlCol="0">
            <a:spAutoFit/>
          </a:bodyPr>
          <a:lstStyle/>
          <a:p>
            <a:r>
              <a:rPr kumimoji="1" lang="ja-JP" altLang="en-US" sz="2000" dirty="0"/>
              <a:t>表 </a:t>
            </a:r>
            <a:r>
              <a:rPr kumimoji="1" lang="en-US" altLang="ja-JP" sz="2000" dirty="0"/>
              <a:t>5 : </a:t>
            </a:r>
            <a:r>
              <a:rPr kumimoji="1" lang="ja-JP" altLang="en-US" sz="2000" dirty="0"/>
              <a:t>識別結果</a:t>
            </a:r>
          </a:p>
        </p:txBody>
      </p:sp>
      <p:sp>
        <p:nvSpPr>
          <p:cNvPr id="8" name="矢印: 右 7">
            <a:extLst>
              <a:ext uri="{FF2B5EF4-FFF2-40B4-BE49-F238E27FC236}">
                <a16:creationId xmlns:a16="http://schemas.microsoft.com/office/drawing/2014/main" id="{895B038C-1AB3-4B1E-A512-9D2763624447}"/>
              </a:ext>
            </a:extLst>
          </p:cNvPr>
          <p:cNvSpPr/>
          <p:nvPr/>
        </p:nvSpPr>
        <p:spPr>
          <a:xfrm rot="5400000">
            <a:off x="4436977" y="4269619"/>
            <a:ext cx="501885" cy="400110"/>
          </a:xfrm>
          <a:prstGeom prst="righ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04DEB88-DDBF-48AD-BB58-CF587D441282}"/>
              </a:ext>
            </a:extLst>
          </p:cNvPr>
          <p:cNvSpPr/>
          <p:nvPr/>
        </p:nvSpPr>
        <p:spPr>
          <a:xfrm>
            <a:off x="298045" y="1932776"/>
            <a:ext cx="8417329" cy="2787841"/>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4A26F04-C058-4C77-88F1-10D24C34D473}"/>
              </a:ext>
            </a:extLst>
          </p:cNvPr>
          <p:cNvSpPr/>
          <p:nvPr/>
        </p:nvSpPr>
        <p:spPr>
          <a:xfrm>
            <a:off x="1899543" y="3185828"/>
            <a:ext cx="5353050" cy="13010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独自の </a:t>
            </a:r>
            <a:r>
              <a:rPr kumimoji="1" lang="en-US" altLang="ja-JP" dirty="0" err="1">
                <a:solidFill>
                  <a:schemeClr val="tx1"/>
                </a:solidFill>
              </a:rPr>
              <a:t>ImageDataGenerator</a:t>
            </a:r>
            <a:r>
              <a:rPr kumimoji="1" lang="en-US" altLang="ja-JP" dirty="0">
                <a:solidFill>
                  <a:schemeClr val="tx1"/>
                </a:solidFill>
              </a:rPr>
              <a:t> </a:t>
            </a:r>
            <a:r>
              <a:rPr kumimoji="1" lang="ja-JP" altLang="en-US" dirty="0">
                <a:solidFill>
                  <a:schemeClr val="tx1"/>
                </a:solidFill>
              </a:rPr>
              <a:t>を使うことで</a:t>
            </a:r>
            <a:endParaRPr kumimoji="1" lang="en-US" altLang="ja-JP" dirty="0">
              <a:solidFill>
                <a:schemeClr val="tx1"/>
              </a:solidFill>
            </a:endParaRPr>
          </a:p>
          <a:p>
            <a:pPr algn="ctr"/>
            <a:r>
              <a:rPr kumimoji="1" lang="ja-JP" altLang="en-US" dirty="0">
                <a:solidFill>
                  <a:schemeClr val="tx1"/>
                </a:solidFill>
              </a:rPr>
              <a:t>星図と天体写真の差を縮めることができた</a:t>
            </a:r>
          </a:p>
        </p:txBody>
      </p:sp>
    </p:spTree>
    <p:extLst>
      <p:ext uri="{BB962C8B-B14F-4D97-AF65-F5344CB8AC3E}">
        <p14:creationId xmlns:p14="http://schemas.microsoft.com/office/powerpoint/2010/main" val="4053567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E3A86-EB5A-424D-BBCA-EA7217C288A2}"/>
              </a:ext>
            </a:extLst>
          </p:cNvPr>
          <p:cNvSpPr>
            <a:spLocks noGrp="1"/>
          </p:cNvSpPr>
          <p:nvPr>
            <p:ph type="title"/>
          </p:nvPr>
        </p:nvSpPr>
        <p:spPr/>
        <p:txBody>
          <a:bodyPr/>
          <a:lstStyle/>
          <a:p>
            <a:r>
              <a:rPr kumimoji="1" lang="ja-JP" altLang="en-US" dirty="0"/>
              <a:t>はじめに</a:t>
            </a:r>
          </a:p>
        </p:txBody>
      </p:sp>
      <p:sp>
        <p:nvSpPr>
          <p:cNvPr id="3" name="スライド番号プレースホルダー 2">
            <a:extLst>
              <a:ext uri="{FF2B5EF4-FFF2-40B4-BE49-F238E27FC236}">
                <a16:creationId xmlns:a16="http://schemas.microsoft.com/office/drawing/2014/main" id="{99F7F541-B422-41F0-B43B-38DD1E44B827}"/>
              </a:ext>
            </a:extLst>
          </p:cNvPr>
          <p:cNvSpPr>
            <a:spLocks noGrp="1"/>
          </p:cNvSpPr>
          <p:nvPr>
            <p:ph type="sldNum" sz="quarter" idx="12"/>
          </p:nvPr>
        </p:nvSpPr>
        <p:spPr/>
        <p:txBody>
          <a:bodyPr/>
          <a:lstStyle/>
          <a:p>
            <a:fld id="{42F2AE90-0843-4FFC-8F25-2AB44A2744F0}" type="slidenum">
              <a:rPr kumimoji="1" lang="ja-JP" altLang="en-US" smtClean="0"/>
              <a:pPr/>
              <a:t>5</a:t>
            </a:fld>
            <a:endParaRPr kumimoji="1" lang="ja-JP" altLang="en-US" sz="3200" dirty="0"/>
          </a:p>
        </p:txBody>
      </p:sp>
      <p:sp>
        <p:nvSpPr>
          <p:cNvPr id="11" name="四角形: 角を丸くする 10">
            <a:extLst>
              <a:ext uri="{FF2B5EF4-FFF2-40B4-BE49-F238E27FC236}">
                <a16:creationId xmlns:a16="http://schemas.microsoft.com/office/drawing/2014/main" id="{9BDF2E15-F46C-4E7E-BCD4-03329773B725}"/>
              </a:ext>
            </a:extLst>
          </p:cNvPr>
          <p:cNvSpPr/>
          <p:nvPr/>
        </p:nvSpPr>
        <p:spPr>
          <a:xfrm>
            <a:off x="3182105" y="3215288"/>
            <a:ext cx="4981743" cy="25527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・対象の天体とそれ以外の領域の線引きが</a:t>
            </a:r>
            <a:endParaRPr kumimoji="1" lang="en-US" altLang="ja-JP" dirty="0">
              <a:solidFill>
                <a:schemeClr val="tx1"/>
              </a:solidFill>
            </a:endParaRPr>
          </a:p>
          <a:p>
            <a:r>
              <a:rPr kumimoji="1" lang="ja-JP" altLang="en-US" dirty="0">
                <a:solidFill>
                  <a:schemeClr val="tx1"/>
                </a:solidFill>
              </a:rPr>
              <a:t>難しい</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・撮影者や機材の違いによって写っている星の状態が大きく異なる</a:t>
            </a:r>
          </a:p>
        </p:txBody>
      </p:sp>
      <p:sp>
        <p:nvSpPr>
          <p:cNvPr id="19" name="コンテンツ プレースホルダー 2">
            <a:extLst>
              <a:ext uri="{FF2B5EF4-FFF2-40B4-BE49-F238E27FC236}">
                <a16:creationId xmlns:a16="http://schemas.microsoft.com/office/drawing/2014/main" id="{2CA96C08-D137-4623-8D71-5318F5C71F55}"/>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近年</a:t>
            </a:r>
            <a:r>
              <a:rPr lang="en-US" altLang="ja-JP" sz="2400" dirty="0"/>
              <a:t>, </a:t>
            </a:r>
            <a:r>
              <a:rPr lang="ja-JP" altLang="en-US" sz="2400" dirty="0"/>
              <a:t>人工知能 </a:t>
            </a:r>
            <a:r>
              <a:rPr lang="en-US" altLang="ja-JP" sz="2400" dirty="0"/>
              <a:t>(AI) </a:t>
            </a:r>
            <a:r>
              <a:rPr lang="ja-JP" altLang="en-US" sz="2400" dirty="0"/>
              <a:t>を用いた画像認識の研究が注目</a:t>
            </a:r>
          </a:p>
          <a:p>
            <a:endParaRPr lang="ja-JP" altLang="en-US" sz="3200" dirty="0"/>
          </a:p>
        </p:txBody>
      </p:sp>
      <p:pic>
        <p:nvPicPr>
          <p:cNvPr id="21" name="図 20">
            <a:extLst>
              <a:ext uri="{FF2B5EF4-FFF2-40B4-BE49-F238E27FC236}">
                <a16:creationId xmlns:a16="http://schemas.microsoft.com/office/drawing/2014/main" id="{1CF98ED6-B6B4-444C-9DF8-CF8290BF8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31" y="2677534"/>
            <a:ext cx="1720185" cy="1721341"/>
          </a:xfrm>
          <a:prstGeom prst="rect">
            <a:avLst/>
          </a:prstGeom>
        </p:spPr>
      </p:pic>
      <p:pic>
        <p:nvPicPr>
          <p:cNvPr id="22" name="図 21">
            <a:extLst>
              <a:ext uri="{FF2B5EF4-FFF2-40B4-BE49-F238E27FC236}">
                <a16:creationId xmlns:a16="http://schemas.microsoft.com/office/drawing/2014/main" id="{F4C9E6DA-18F9-411E-A0D9-6F0564B02B28}"/>
              </a:ext>
            </a:extLst>
          </p:cNvPr>
          <p:cNvPicPr>
            <a:picLocks noChangeAspect="1"/>
          </p:cNvPicPr>
          <p:nvPr/>
        </p:nvPicPr>
        <p:blipFill rotWithShape="1">
          <a:blip r:embed="rId4">
            <a:extLst>
              <a:ext uri="{28A0092B-C50C-407E-A947-70E740481C1C}">
                <a14:useLocalDpi xmlns:a14="http://schemas.microsoft.com/office/drawing/2010/main" val="0"/>
              </a:ext>
            </a:extLst>
          </a:blip>
          <a:srcRect l="35000" t="39507" r="38595" b="15000"/>
          <a:stretch/>
        </p:blipFill>
        <p:spPr>
          <a:xfrm>
            <a:off x="898295" y="4732675"/>
            <a:ext cx="1720184" cy="1975797"/>
          </a:xfrm>
          <a:prstGeom prst="rect">
            <a:avLst/>
          </a:prstGeom>
        </p:spPr>
      </p:pic>
    </p:spTree>
    <p:extLst>
      <p:ext uri="{BB962C8B-B14F-4D97-AF65-F5344CB8AC3E}">
        <p14:creationId xmlns:p14="http://schemas.microsoft.com/office/powerpoint/2010/main" val="3983519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50</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bg1">
                    <a:lumMod val="75000"/>
                  </a:schemeClr>
                </a:solidFill>
              </a:rPr>
              <a:t>・はじめに</a:t>
            </a:r>
            <a:endParaRPr kumimoji="1" lang="en-US" altLang="ja-JP" sz="2800" dirty="0">
              <a:solidFill>
                <a:schemeClr val="bg1">
                  <a:lumMod val="75000"/>
                </a:schemeClr>
              </a:solidFill>
            </a:endParaRPr>
          </a:p>
          <a:p>
            <a:r>
              <a:rPr kumimoji="1" lang="ja-JP" altLang="en-US" sz="2800" dirty="0">
                <a:solidFill>
                  <a:schemeClr val="bg1">
                    <a:lumMod val="75000"/>
                  </a:schemeClr>
                </a:solidFill>
              </a:rPr>
              <a:t>・要素技術</a:t>
            </a:r>
            <a:endParaRPr kumimoji="1" lang="en-US" altLang="ja-JP" sz="2800" dirty="0">
              <a:solidFill>
                <a:schemeClr val="bg1">
                  <a:lumMod val="75000"/>
                </a:schemeClr>
              </a:solidFill>
            </a:endParaRPr>
          </a:p>
          <a:p>
            <a:r>
              <a:rPr kumimoji="1" lang="ja-JP" altLang="en-US" sz="2800" dirty="0">
                <a:solidFill>
                  <a:schemeClr val="bg1">
                    <a:lumMod val="75000"/>
                  </a:schemeClr>
                </a:solidFill>
              </a:rPr>
              <a:t>・データセット</a:t>
            </a:r>
            <a:endParaRPr kumimoji="1" lang="en-US" altLang="ja-JP" sz="2800" dirty="0">
              <a:solidFill>
                <a:schemeClr val="bg1">
                  <a:lumMod val="75000"/>
                </a:schemeClr>
              </a:solidFill>
            </a:endParaRPr>
          </a:p>
          <a:p>
            <a:r>
              <a:rPr kumimoji="1" lang="ja-JP" altLang="en-US" sz="2800" dirty="0">
                <a:solidFill>
                  <a:schemeClr val="bg1">
                    <a:lumMod val="75000"/>
                  </a:schemeClr>
                </a:solidFill>
              </a:rPr>
              <a:t>・予備実験</a:t>
            </a:r>
            <a:endParaRPr kumimoji="1" lang="en-US" altLang="ja-JP" sz="2800" dirty="0">
              <a:solidFill>
                <a:schemeClr val="bg1">
                  <a:lumMod val="75000"/>
                </a:schemeClr>
              </a:solidFill>
            </a:endParaRPr>
          </a:p>
          <a:p>
            <a:r>
              <a:rPr kumimoji="1" lang="ja-JP" altLang="en-US" sz="2800" dirty="0">
                <a:solidFill>
                  <a:schemeClr val="accent2">
                    <a:lumMod val="75000"/>
                  </a:schemeClr>
                </a:solidFill>
              </a:rPr>
              <a:t>・実験</a:t>
            </a:r>
            <a:endParaRPr kumimoji="1" lang="en-US" altLang="ja-JP" sz="2800" dirty="0">
              <a:solidFill>
                <a:schemeClr val="accent2">
                  <a:lumMod val="75000"/>
                </a:schemeClr>
              </a:solidFill>
            </a:endParaRPr>
          </a:p>
          <a:p>
            <a:r>
              <a:rPr kumimoji="1" lang="ja-JP" altLang="en-US" sz="2800" dirty="0">
                <a:solidFill>
                  <a:schemeClr val="bg1">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2879160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51</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473654" y="1932776"/>
            <a:ext cx="8188555"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星図と独自の </a:t>
            </a:r>
            <a:r>
              <a:rPr lang="en-US" altLang="ja-JP" sz="2400" dirty="0" err="1"/>
              <a:t>ImageDataGenerator</a:t>
            </a:r>
            <a:r>
              <a:rPr lang="en-US" altLang="ja-JP" sz="2400" dirty="0"/>
              <a:t> </a:t>
            </a:r>
            <a:r>
              <a:rPr lang="ja-JP" altLang="en-US" sz="2400" dirty="0"/>
              <a:t>を用いた多クラス分類</a:t>
            </a:r>
            <a:endParaRPr lang="en-US" altLang="ja-JP" sz="2400" dirty="0"/>
          </a:p>
          <a:p>
            <a:pPr marL="0" indent="0">
              <a:buNone/>
            </a:pPr>
            <a:r>
              <a:rPr lang="ja-JP" altLang="en-US" sz="2400" dirty="0"/>
              <a:t>　</a:t>
            </a:r>
          </a:p>
          <a:p>
            <a:endParaRPr lang="ja-JP" altLang="en-US" sz="3200" dirty="0"/>
          </a:p>
        </p:txBody>
      </p:sp>
      <p:graphicFrame>
        <p:nvGraphicFramePr>
          <p:cNvPr id="11" name="表 9">
            <a:extLst>
              <a:ext uri="{FF2B5EF4-FFF2-40B4-BE49-F238E27FC236}">
                <a16:creationId xmlns:a16="http://schemas.microsoft.com/office/drawing/2014/main" id="{577DC361-AAFD-4A3D-BA89-305FE7D36AB7}"/>
              </a:ext>
            </a:extLst>
          </p:cNvPr>
          <p:cNvGraphicFramePr>
            <a:graphicFrameLocks noGrp="1"/>
          </p:cNvGraphicFramePr>
          <p:nvPr>
            <p:extLst>
              <p:ext uri="{D42A27DB-BD31-4B8C-83A1-F6EECF244321}">
                <p14:modId xmlns:p14="http://schemas.microsoft.com/office/powerpoint/2010/main" val="92239228"/>
              </p:ext>
            </p:extLst>
          </p:nvPr>
        </p:nvGraphicFramePr>
        <p:xfrm>
          <a:off x="2544068" y="3467082"/>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04552049"/>
                    </a:ext>
                  </a:extLst>
                </a:gridCol>
                <a:gridCol w="2032000">
                  <a:extLst>
                    <a:ext uri="{9D8B030D-6E8A-4147-A177-3AD203B41FA5}">
                      <a16:colId xmlns:a16="http://schemas.microsoft.com/office/drawing/2014/main" val="251174530"/>
                    </a:ext>
                  </a:extLst>
                </a:gridCol>
              </a:tblGrid>
              <a:tr h="370840">
                <a:tc>
                  <a:txBody>
                    <a:bodyPr/>
                    <a:lstStyle/>
                    <a:p>
                      <a:pPr algn="ctr"/>
                      <a:r>
                        <a:rPr kumimoji="1" lang="ja-JP" altLang="en-US" dirty="0"/>
                        <a:t>訓練画像 </a:t>
                      </a:r>
                      <a:r>
                        <a:rPr kumimoji="1" lang="en-US" altLang="ja-JP" dirty="0"/>
                        <a:t>(</a:t>
                      </a:r>
                      <a:r>
                        <a:rPr kumimoji="1" lang="ja-JP" altLang="en-US" dirty="0"/>
                        <a:t>枚</a:t>
                      </a:r>
                      <a:r>
                        <a:rPr kumimoji="1" lang="en-US" altLang="ja-JP" dirty="0"/>
                        <a:t>)</a:t>
                      </a:r>
                      <a:endParaRPr kumimoji="1" lang="ja-JP" altLang="en-US" dirty="0"/>
                    </a:p>
                  </a:txBody>
                  <a:tcPr/>
                </a:tc>
                <a:tc>
                  <a:txBody>
                    <a:bodyPr/>
                    <a:lstStyle/>
                    <a:p>
                      <a:pPr algn="ctr"/>
                      <a:r>
                        <a:rPr kumimoji="1" lang="ja-JP" altLang="en-US" dirty="0"/>
                        <a:t>テスト画像 </a:t>
                      </a:r>
                      <a:r>
                        <a:rPr kumimoji="1" lang="en-US" altLang="ja-JP" dirty="0"/>
                        <a:t>(</a:t>
                      </a:r>
                      <a:r>
                        <a:rPr kumimoji="1" lang="ja-JP" altLang="en-US" dirty="0"/>
                        <a:t>枚</a:t>
                      </a:r>
                      <a:r>
                        <a:rPr kumimoji="1" lang="en-US" altLang="ja-JP" dirty="0"/>
                        <a:t>)</a:t>
                      </a:r>
                      <a:endParaRPr kumimoji="1" lang="ja-JP" altLang="en-US" dirty="0"/>
                    </a:p>
                  </a:txBody>
                  <a:tcPr/>
                </a:tc>
                <a:extLst>
                  <a:ext uri="{0D108BD9-81ED-4DB2-BD59-A6C34878D82A}">
                    <a16:rowId xmlns:a16="http://schemas.microsoft.com/office/drawing/2014/main" val="2370004697"/>
                  </a:ext>
                </a:extLst>
              </a:tr>
              <a:tr h="370840">
                <a:tc>
                  <a:txBody>
                    <a:bodyPr/>
                    <a:lstStyle/>
                    <a:p>
                      <a:pPr algn="ctr"/>
                      <a:r>
                        <a:rPr kumimoji="1" lang="en-US" altLang="ja-JP" dirty="0"/>
                        <a:t>4320</a:t>
                      </a:r>
                      <a:endParaRPr kumimoji="1" lang="ja-JP" altLang="en-US" dirty="0"/>
                    </a:p>
                  </a:txBody>
                  <a:tcPr/>
                </a:tc>
                <a:tc>
                  <a:txBody>
                    <a:bodyPr/>
                    <a:lstStyle/>
                    <a:p>
                      <a:pPr algn="ctr"/>
                      <a:r>
                        <a:rPr kumimoji="1" lang="en-US" altLang="ja-JP" dirty="0"/>
                        <a:t>45</a:t>
                      </a:r>
                      <a:endParaRPr kumimoji="1" lang="ja-JP" altLang="en-US" dirty="0"/>
                    </a:p>
                  </a:txBody>
                  <a:tcPr/>
                </a:tc>
                <a:extLst>
                  <a:ext uri="{0D108BD9-81ED-4DB2-BD59-A6C34878D82A}">
                    <a16:rowId xmlns:a16="http://schemas.microsoft.com/office/drawing/2014/main" val="2107010715"/>
                  </a:ext>
                </a:extLst>
              </a:tr>
            </a:tbl>
          </a:graphicData>
        </a:graphic>
      </p:graphicFrame>
      <p:sp>
        <p:nvSpPr>
          <p:cNvPr id="12" name="テキスト ボックス 11">
            <a:extLst>
              <a:ext uri="{FF2B5EF4-FFF2-40B4-BE49-F238E27FC236}">
                <a16:creationId xmlns:a16="http://schemas.microsoft.com/office/drawing/2014/main" id="{1C80ED9F-043E-4E4B-A4E5-30B8CAD18972}"/>
              </a:ext>
            </a:extLst>
          </p:cNvPr>
          <p:cNvSpPr txBox="1"/>
          <p:nvPr/>
        </p:nvSpPr>
        <p:spPr>
          <a:xfrm>
            <a:off x="2588428" y="3066972"/>
            <a:ext cx="3985632" cy="400110"/>
          </a:xfrm>
          <a:prstGeom prst="rect">
            <a:avLst/>
          </a:prstGeom>
          <a:noFill/>
        </p:spPr>
        <p:txBody>
          <a:bodyPr wrap="square" rtlCol="0">
            <a:spAutoFit/>
          </a:bodyPr>
          <a:lstStyle/>
          <a:p>
            <a:r>
              <a:rPr kumimoji="1" lang="ja-JP" altLang="en-US" sz="2000" dirty="0"/>
              <a:t>表 </a:t>
            </a:r>
            <a:r>
              <a:rPr kumimoji="1" lang="en-US" altLang="ja-JP" sz="2000" dirty="0"/>
              <a:t>7 : </a:t>
            </a:r>
            <a:r>
              <a:rPr kumimoji="1" lang="ja-JP" altLang="en-US" sz="2000" dirty="0"/>
              <a:t>訓練画像</a:t>
            </a:r>
            <a:r>
              <a:rPr kumimoji="1" lang="en-US" altLang="ja-JP" sz="2000" dirty="0"/>
              <a:t>, </a:t>
            </a:r>
            <a:r>
              <a:rPr kumimoji="1" lang="ja-JP" altLang="en-US" sz="2000" dirty="0"/>
              <a:t>テスト画像の枚数</a:t>
            </a:r>
          </a:p>
        </p:txBody>
      </p:sp>
      <p:cxnSp>
        <p:nvCxnSpPr>
          <p:cNvPr id="6" name="直線矢印コネクタ 5">
            <a:extLst>
              <a:ext uri="{FF2B5EF4-FFF2-40B4-BE49-F238E27FC236}">
                <a16:creationId xmlns:a16="http://schemas.microsoft.com/office/drawing/2014/main" id="{4A567A8C-58E8-470B-8A67-F7E660DDBBC6}"/>
              </a:ext>
            </a:extLst>
          </p:cNvPr>
          <p:cNvCxnSpPr/>
          <p:nvPr/>
        </p:nvCxnSpPr>
        <p:spPr>
          <a:xfrm>
            <a:off x="3543300" y="4133850"/>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158DF87-9A9C-4C57-960F-3DBBBBE300BF}"/>
              </a:ext>
            </a:extLst>
          </p:cNvPr>
          <p:cNvCxnSpPr/>
          <p:nvPr/>
        </p:nvCxnSpPr>
        <p:spPr>
          <a:xfrm>
            <a:off x="5600700" y="4133850"/>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92D055E-9FE4-458D-9F2A-314E487E3266}"/>
              </a:ext>
            </a:extLst>
          </p:cNvPr>
          <p:cNvSpPr txBox="1"/>
          <p:nvPr/>
        </p:nvSpPr>
        <p:spPr>
          <a:xfrm>
            <a:off x="2643053" y="4729138"/>
            <a:ext cx="1800493" cy="369332"/>
          </a:xfrm>
          <a:prstGeom prst="rect">
            <a:avLst/>
          </a:prstGeom>
          <a:noFill/>
        </p:spPr>
        <p:txBody>
          <a:bodyPr wrap="none" rtlCol="0">
            <a:spAutoFit/>
          </a:bodyPr>
          <a:lstStyle/>
          <a:p>
            <a:r>
              <a:rPr kumimoji="1" lang="ja-JP" altLang="en-US" dirty="0"/>
              <a:t>作成した全星図</a:t>
            </a:r>
          </a:p>
        </p:txBody>
      </p:sp>
      <p:sp>
        <p:nvSpPr>
          <p:cNvPr id="15" name="テキスト ボックス 14">
            <a:extLst>
              <a:ext uri="{FF2B5EF4-FFF2-40B4-BE49-F238E27FC236}">
                <a16:creationId xmlns:a16="http://schemas.microsoft.com/office/drawing/2014/main" id="{1CB31485-B7F9-463C-9A68-2B38B59518AB}"/>
              </a:ext>
            </a:extLst>
          </p:cNvPr>
          <p:cNvSpPr txBox="1"/>
          <p:nvPr/>
        </p:nvSpPr>
        <p:spPr>
          <a:xfrm flipH="1">
            <a:off x="4567931" y="4729138"/>
            <a:ext cx="3156843" cy="646331"/>
          </a:xfrm>
          <a:prstGeom prst="rect">
            <a:avLst/>
          </a:prstGeom>
          <a:noFill/>
        </p:spPr>
        <p:txBody>
          <a:bodyPr wrap="square" rtlCol="0">
            <a:spAutoFit/>
          </a:bodyPr>
          <a:lstStyle/>
          <a:p>
            <a:r>
              <a:rPr kumimoji="1" lang="ja-JP" altLang="en-US" dirty="0"/>
              <a:t>各星座 </a:t>
            </a:r>
            <a:r>
              <a:rPr kumimoji="1" lang="en-US" altLang="ja-JP" dirty="0"/>
              <a:t>3 </a:t>
            </a:r>
            <a:r>
              <a:rPr kumimoji="1" lang="ja-JP" altLang="en-US" dirty="0"/>
              <a:t>枚ずつ</a:t>
            </a:r>
            <a:r>
              <a:rPr kumimoji="1" lang="en-US" altLang="ja-JP" dirty="0"/>
              <a:t>, </a:t>
            </a:r>
            <a:r>
              <a:rPr kumimoji="1" lang="ja-JP" altLang="en-US" dirty="0"/>
              <a:t>合計 </a:t>
            </a:r>
            <a:r>
              <a:rPr kumimoji="1" lang="en-US" altLang="ja-JP" dirty="0"/>
              <a:t>45 </a:t>
            </a:r>
            <a:r>
              <a:rPr kumimoji="1" lang="ja-JP" altLang="en-US" dirty="0"/>
              <a:t>枚</a:t>
            </a:r>
            <a:endParaRPr kumimoji="1" lang="en-US" altLang="ja-JP" dirty="0"/>
          </a:p>
          <a:p>
            <a:r>
              <a:rPr kumimoji="1" lang="ja-JP" altLang="en-US" dirty="0"/>
              <a:t>スクレイピングによって収集</a:t>
            </a:r>
          </a:p>
        </p:txBody>
      </p:sp>
    </p:spTree>
    <p:extLst>
      <p:ext uri="{BB962C8B-B14F-4D97-AF65-F5344CB8AC3E}">
        <p14:creationId xmlns:p14="http://schemas.microsoft.com/office/powerpoint/2010/main" val="1597004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52</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473654" y="1932776"/>
            <a:ext cx="8188555"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星図と独自の </a:t>
            </a:r>
            <a:r>
              <a:rPr lang="en-US" altLang="ja-JP" sz="2400" dirty="0" err="1"/>
              <a:t>ImageDataGenerator</a:t>
            </a:r>
            <a:r>
              <a:rPr lang="en-US" altLang="ja-JP" sz="2400" dirty="0"/>
              <a:t> </a:t>
            </a:r>
            <a:r>
              <a:rPr lang="ja-JP" altLang="en-US" sz="2400" dirty="0"/>
              <a:t>を用いた多クラス分類</a:t>
            </a:r>
            <a:endParaRPr lang="en-US" altLang="ja-JP" sz="2400" dirty="0"/>
          </a:p>
          <a:p>
            <a:pPr marL="0" indent="0">
              <a:buNone/>
            </a:pPr>
            <a:r>
              <a:rPr lang="ja-JP" altLang="en-US" sz="2400" dirty="0"/>
              <a:t>　→ </a:t>
            </a:r>
            <a:r>
              <a:rPr lang="en-US" altLang="ja-JP" sz="2400" dirty="0"/>
              <a:t>VGG16, VGG19, ResNet50 </a:t>
            </a:r>
            <a:r>
              <a:rPr lang="ja-JP" altLang="en-US" sz="2400" dirty="0"/>
              <a:t>を使用</a:t>
            </a:r>
            <a:endParaRPr lang="en-US" altLang="ja-JP" sz="2400" dirty="0"/>
          </a:p>
          <a:p>
            <a:pPr marL="0" indent="0">
              <a:buNone/>
            </a:pPr>
            <a:r>
              <a:rPr lang="ja-JP" altLang="en-US" dirty="0"/>
              <a:t>　　</a:t>
            </a:r>
            <a:r>
              <a:rPr lang="en-US" altLang="ja-JP" dirty="0"/>
              <a:t>(</a:t>
            </a:r>
            <a:r>
              <a:rPr kumimoji="1" lang="ja-JP" altLang="en-US" dirty="0">
                <a:solidFill>
                  <a:schemeClr val="tx1"/>
                </a:solidFill>
              </a:rPr>
              <a:t>初期重みに </a:t>
            </a:r>
            <a:r>
              <a:rPr kumimoji="1" lang="en-US" altLang="ja-JP" dirty="0">
                <a:solidFill>
                  <a:schemeClr val="tx1"/>
                </a:solidFill>
              </a:rPr>
              <a:t>ImageNet </a:t>
            </a:r>
            <a:r>
              <a:rPr kumimoji="1" lang="ja-JP" altLang="en-US" dirty="0">
                <a:solidFill>
                  <a:schemeClr val="tx1"/>
                </a:solidFill>
              </a:rPr>
              <a:t>で学習済みモデルを用いてファインチューニング</a:t>
            </a:r>
            <a:r>
              <a:rPr lang="en-US" altLang="ja-JP" dirty="0"/>
              <a:t>)</a:t>
            </a:r>
            <a:endParaRPr lang="ja-JP" altLang="en-US" dirty="0"/>
          </a:p>
          <a:p>
            <a:endParaRPr lang="ja-JP" altLang="en-US" sz="3200" dirty="0"/>
          </a:p>
        </p:txBody>
      </p:sp>
      <mc:AlternateContent xmlns:mc="http://schemas.openxmlformats.org/markup-compatibility/2006" xmlns:a14="http://schemas.microsoft.com/office/drawing/2010/main">
        <mc:Choice Requires="a14">
          <p:graphicFrame>
            <p:nvGraphicFramePr>
              <p:cNvPr id="11" name="表 11">
                <a:extLst>
                  <a:ext uri="{FF2B5EF4-FFF2-40B4-BE49-F238E27FC236}">
                    <a16:creationId xmlns:a16="http://schemas.microsoft.com/office/drawing/2014/main" id="{4EB78391-E6DA-488D-81DE-396E4112C7FB}"/>
                  </a:ext>
                </a:extLst>
              </p:cNvPr>
              <p:cNvGraphicFramePr>
                <a:graphicFrameLocks noGrp="1"/>
              </p:cNvGraphicFramePr>
              <p:nvPr>
                <p:extLst>
                  <p:ext uri="{D42A27DB-BD31-4B8C-83A1-F6EECF244321}">
                    <p14:modId xmlns:p14="http://schemas.microsoft.com/office/powerpoint/2010/main" val="4198098151"/>
                  </p:ext>
                </p:extLst>
              </p:nvPr>
            </p:nvGraphicFramePr>
            <p:xfrm>
              <a:off x="1571039" y="3945486"/>
              <a:ext cx="6096000" cy="2225040"/>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4208225529"/>
                        </a:ext>
                      </a:extLst>
                    </a:gridCol>
                    <a:gridCol w="3048000">
                      <a:extLst>
                        <a:ext uri="{9D8B030D-6E8A-4147-A177-3AD203B41FA5}">
                          <a16:colId xmlns:a16="http://schemas.microsoft.com/office/drawing/2014/main" val="4120703564"/>
                        </a:ext>
                      </a:extLst>
                    </a:gridCol>
                  </a:tblGrid>
                  <a:tr h="370840">
                    <a:tc>
                      <a:txBody>
                        <a:bodyPr/>
                        <a:lstStyle/>
                        <a:p>
                          <a:pPr algn="ctr"/>
                          <a:r>
                            <a:rPr kumimoji="1" lang="ja-JP" altLang="en-US" b="0" dirty="0"/>
                            <a:t>最適化関数</a:t>
                          </a:r>
                        </a:p>
                      </a:txBody>
                      <a:tcPr/>
                    </a:tc>
                    <a:tc>
                      <a:txBody>
                        <a:bodyPr/>
                        <a:lstStyle/>
                        <a:p>
                          <a:pPr algn="ctr"/>
                          <a:r>
                            <a:rPr kumimoji="1" lang="en-US" altLang="ja-JP" b="0" dirty="0"/>
                            <a:t>SGD</a:t>
                          </a:r>
                          <a:endParaRPr kumimoji="1" lang="ja-JP" altLang="en-US" b="0" dirty="0"/>
                        </a:p>
                      </a:txBody>
                      <a:tcPr/>
                    </a:tc>
                    <a:extLst>
                      <a:ext uri="{0D108BD9-81ED-4DB2-BD59-A6C34878D82A}">
                        <a16:rowId xmlns:a16="http://schemas.microsoft.com/office/drawing/2014/main" val="3855699529"/>
                      </a:ext>
                    </a:extLst>
                  </a:tr>
                  <a:tr h="370840">
                    <a:tc>
                      <a:txBody>
                        <a:bodyPr/>
                        <a:lstStyle/>
                        <a:p>
                          <a:pPr algn="ctr"/>
                          <a:r>
                            <a:rPr kumimoji="1" lang="ja-JP" altLang="en-US" dirty="0"/>
                            <a:t>学習率</a:t>
                          </a:r>
                        </a:p>
                      </a:txBody>
                      <a:tcPr/>
                    </a:tc>
                    <a:tc>
                      <a:txBody>
                        <a:bodyPr/>
                        <a:lstStyle/>
                        <a:p>
                          <a:pPr algn="ctr"/>
                          <a:r>
                            <a:rPr kumimoji="1" lang="en-US" altLang="ja-JP" dirty="0">
                              <a:latin typeface="Gill Sans MT 本文"/>
                            </a:rPr>
                            <a:t>1.0 × </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−4</m:t>
                                  </m:r>
                                </m:sup>
                              </m:sSup>
                            </m:oMath>
                          </a14:m>
                          <a:endParaRPr kumimoji="1" lang="ja-JP" altLang="en-US" dirty="0">
                            <a:latin typeface="Gill Sans MT 本文"/>
                          </a:endParaRPr>
                        </a:p>
                      </a:txBody>
                      <a:tcPr/>
                    </a:tc>
                    <a:extLst>
                      <a:ext uri="{0D108BD9-81ED-4DB2-BD59-A6C34878D82A}">
                        <a16:rowId xmlns:a16="http://schemas.microsoft.com/office/drawing/2014/main" val="2498354612"/>
                      </a:ext>
                    </a:extLst>
                  </a:tr>
                  <a:tr h="370840">
                    <a:tc>
                      <a:txBody>
                        <a:bodyPr/>
                        <a:lstStyle/>
                        <a:p>
                          <a:pPr algn="ctr"/>
                          <a:r>
                            <a:rPr kumimoji="1" lang="ja-JP" altLang="en-US" dirty="0"/>
                            <a:t>損失関数</a:t>
                          </a:r>
                        </a:p>
                      </a:txBody>
                      <a:tcPr/>
                    </a:tc>
                    <a:tc>
                      <a:txBody>
                        <a:bodyPr/>
                        <a:lstStyle/>
                        <a:p>
                          <a:pPr algn="ctr"/>
                          <a:r>
                            <a:rPr kumimoji="1" lang="en-US" altLang="ja-JP" dirty="0"/>
                            <a:t>categorical cross entropy </a:t>
                          </a:r>
                          <a:endParaRPr kumimoji="1" lang="ja-JP" altLang="en-US" dirty="0"/>
                        </a:p>
                      </a:txBody>
                      <a:tcPr/>
                    </a:tc>
                    <a:extLst>
                      <a:ext uri="{0D108BD9-81ED-4DB2-BD59-A6C34878D82A}">
                        <a16:rowId xmlns:a16="http://schemas.microsoft.com/office/drawing/2014/main" val="1504820548"/>
                      </a:ext>
                    </a:extLst>
                  </a:tr>
                  <a:tr h="370840">
                    <a:tc>
                      <a:txBody>
                        <a:bodyPr/>
                        <a:lstStyle/>
                        <a:p>
                          <a:pPr algn="ctr"/>
                          <a:r>
                            <a:rPr kumimoji="1" lang="ja-JP" altLang="en-US" dirty="0"/>
                            <a:t>エポック数</a:t>
                          </a:r>
                        </a:p>
                      </a:txBody>
                      <a:tcPr/>
                    </a:tc>
                    <a:tc>
                      <a:txBody>
                        <a:bodyPr/>
                        <a:lstStyle/>
                        <a:p>
                          <a:pPr algn="ctr"/>
                          <a:r>
                            <a:rPr kumimoji="1" lang="en-US" altLang="ja-JP" dirty="0"/>
                            <a:t>100</a:t>
                          </a:r>
                          <a:endParaRPr kumimoji="1" lang="ja-JP" altLang="en-US" dirty="0"/>
                        </a:p>
                      </a:txBody>
                      <a:tcPr/>
                    </a:tc>
                    <a:extLst>
                      <a:ext uri="{0D108BD9-81ED-4DB2-BD59-A6C34878D82A}">
                        <a16:rowId xmlns:a16="http://schemas.microsoft.com/office/drawing/2014/main" val="2921819627"/>
                      </a:ext>
                    </a:extLst>
                  </a:tr>
                  <a:tr h="370840">
                    <a:tc>
                      <a:txBody>
                        <a:bodyPr/>
                        <a:lstStyle/>
                        <a:p>
                          <a:pPr algn="ctr"/>
                          <a:r>
                            <a:rPr kumimoji="1" lang="ja-JP" altLang="en-US" dirty="0"/>
                            <a:t>バッチサイズ</a:t>
                          </a:r>
                        </a:p>
                      </a:txBody>
                      <a:tcPr/>
                    </a:tc>
                    <a:tc>
                      <a:txBody>
                        <a:bodyPr/>
                        <a:lstStyle/>
                        <a:p>
                          <a:pPr algn="ctr"/>
                          <a:r>
                            <a:rPr kumimoji="1" lang="en-US" altLang="ja-JP" dirty="0"/>
                            <a:t>16</a:t>
                          </a:r>
                          <a:endParaRPr kumimoji="1" lang="ja-JP" altLang="en-US" dirty="0"/>
                        </a:p>
                      </a:txBody>
                      <a:tcPr/>
                    </a:tc>
                    <a:extLst>
                      <a:ext uri="{0D108BD9-81ED-4DB2-BD59-A6C34878D82A}">
                        <a16:rowId xmlns:a16="http://schemas.microsoft.com/office/drawing/2014/main" val="3151337203"/>
                      </a:ext>
                    </a:extLst>
                  </a:tr>
                  <a:tr h="370840">
                    <a:tc>
                      <a:txBody>
                        <a:bodyPr/>
                        <a:lstStyle/>
                        <a:p>
                          <a:pPr algn="ctr"/>
                          <a:r>
                            <a:rPr kumimoji="1" lang="ja-JP" altLang="en-US" dirty="0"/>
                            <a:t>画像サイズ</a:t>
                          </a:r>
                        </a:p>
                      </a:txBody>
                      <a:tcPr/>
                    </a:tc>
                    <a:tc>
                      <a:txBody>
                        <a:bodyPr/>
                        <a:lstStyle/>
                        <a:p>
                          <a:pPr algn="ctr"/>
                          <a:r>
                            <a:rPr kumimoji="1" lang="en-US" altLang="ja-JP" dirty="0"/>
                            <a:t>128 × 128</a:t>
                          </a:r>
                          <a:endParaRPr kumimoji="1" lang="ja-JP" altLang="en-US" dirty="0"/>
                        </a:p>
                      </a:txBody>
                      <a:tcPr/>
                    </a:tc>
                    <a:extLst>
                      <a:ext uri="{0D108BD9-81ED-4DB2-BD59-A6C34878D82A}">
                        <a16:rowId xmlns:a16="http://schemas.microsoft.com/office/drawing/2014/main" val="2813225084"/>
                      </a:ext>
                    </a:extLst>
                  </a:tr>
                </a:tbl>
              </a:graphicData>
            </a:graphic>
          </p:graphicFrame>
        </mc:Choice>
        <mc:Fallback xmlns="">
          <p:graphicFrame>
            <p:nvGraphicFramePr>
              <p:cNvPr id="11" name="表 11">
                <a:extLst>
                  <a:ext uri="{FF2B5EF4-FFF2-40B4-BE49-F238E27FC236}">
                    <a16:creationId xmlns:a16="http://schemas.microsoft.com/office/drawing/2014/main" id="{4EB78391-E6DA-488D-81DE-396E4112C7FB}"/>
                  </a:ext>
                </a:extLst>
              </p:cNvPr>
              <p:cNvGraphicFramePr>
                <a:graphicFrameLocks noGrp="1"/>
              </p:cNvGraphicFramePr>
              <p:nvPr>
                <p:extLst>
                  <p:ext uri="{D42A27DB-BD31-4B8C-83A1-F6EECF244321}">
                    <p14:modId xmlns:p14="http://schemas.microsoft.com/office/powerpoint/2010/main" val="4198098151"/>
                  </p:ext>
                </p:extLst>
              </p:nvPr>
            </p:nvGraphicFramePr>
            <p:xfrm>
              <a:off x="1571039" y="3945486"/>
              <a:ext cx="6096000" cy="2225040"/>
            </p:xfrm>
            <a:graphic>
              <a:graphicData uri="http://schemas.openxmlformats.org/drawingml/2006/table">
                <a:tbl>
                  <a:tblPr firstRow="1" bandRow="1">
                    <a:tableStyleId>{69CF1AB2-1976-4502-BF36-3FF5EA218861}</a:tableStyleId>
                  </a:tblPr>
                  <a:tblGrid>
                    <a:gridCol w="3048000">
                      <a:extLst>
                        <a:ext uri="{9D8B030D-6E8A-4147-A177-3AD203B41FA5}">
                          <a16:colId xmlns:a16="http://schemas.microsoft.com/office/drawing/2014/main" val="4208225529"/>
                        </a:ext>
                      </a:extLst>
                    </a:gridCol>
                    <a:gridCol w="3048000">
                      <a:extLst>
                        <a:ext uri="{9D8B030D-6E8A-4147-A177-3AD203B41FA5}">
                          <a16:colId xmlns:a16="http://schemas.microsoft.com/office/drawing/2014/main" val="4120703564"/>
                        </a:ext>
                      </a:extLst>
                    </a:gridCol>
                  </a:tblGrid>
                  <a:tr h="370840">
                    <a:tc>
                      <a:txBody>
                        <a:bodyPr/>
                        <a:lstStyle/>
                        <a:p>
                          <a:pPr algn="ctr"/>
                          <a:r>
                            <a:rPr kumimoji="1" lang="ja-JP" altLang="en-US" b="0" dirty="0"/>
                            <a:t>最適化関数</a:t>
                          </a:r>
                        </a:p>
                      </a:txBody>
                      <a:tcPr/>
                    </a:tc>
                    <a:tc>
                      <a:txBody>
                        <a:bodyPr/>
                        <a:lstStyle/>
                        <a:p>
                          <a:pPr algn="ctr"/>
                          <a:r>
                            <a:rPr kumimoji="1" lang="en-US" altLang="ja-JP" b="0" dirty="0"/>
                            <a:t>SGD</a:t>
                          </a:r>
                          <a:endParaRPr kumimoji="1" lang="ja-JP" altLang="en-US" b="0" dirty="0"/>
                        </a:p>
                      </a:txBody>
                      <a:tcPr/>
                    </a:tc>
                    <a:extLst>
                      <a:ext uri="{0D108BD9-81ED-4DB2-BD59-A6C34878D82A}">
                        <a16:rowId xmlns:a16="http://schemas.microsoft.com/office/drawing/2014/main" val="3855699529"/>
                      </a:ext>
                    </a:extLst>
                  </a:tr>
                  <a:tr h="370840">
                    <a:tc>
                      <a:txBody>
                        <a:bodyPr/>
                        <a:lstStyle/>
                        <a:p>
                          <a:pPr algn="ctr"/>
                          <a:r>
                            <a:rPr kumimoji="1" lang="ja-JP" altLang="en-US" dirty="0"/>
                            <a:t>学習率</a:t>
                          </a:r>
                        </a:p>
                      </a:txBody>
                      <a:tcPr/>
                    </a:tc>
                    <a:tc>
                      <a:txBody>
                        <a:bodyPr/>
                        <a:lstStyle/>
                        <a:p>
                          <a:endParaRPr lang="ja-JP"/>
                        </a:p>
                      </a:txBody>
                      <a:tcPr>
                        <a:blipFill>
                          <a:blip r:embed="rId3"/>
                          <a:stretch>
                            <a:fillRect l="-100400" t="-111475" r="-400" b="-424590"/>
                          </a:stretch>
                        </a:blipFill>
                      </a:tcPr>
                    </a:tc>
                    <a:extLst>
                      <a:ext uri="{0D108BD9-81ED-4DB2-BD59-A6C34878D82A}">
                        <a16:rowId xmlns:a16="http://schemas.microsoft.com/office/drawing/2014/main" val="2498354612"/>
                      </a:ext>
                    </a:extLst>
                  </a:tr>
                  <a:tr h="370840">
                    <a:tc>
                      <a:txBody>
                        <a:bodyPr/>
                        <a:lstStyle/>
                        <a:p>
                          <a:pPr algn="ctr"/>
                          <a:r>
                            <a:rPr kumimoji="1" lang="ja-JP" altLang="en-US" dirty="0"/>
                            <a:t>損失関数</a:t>
                          </a:r>
                        </a:p>
                      </a:txBody>
                      <a:tcPr/>
                    </a:tc>
                    <a:tc>
                      <a:txBody>
                        <a:bodyPr/>
                        <a:lstStyle/>
                        <a:p>
                          <a:pPr algn="ctr"/>
                          <a:r>
                            <a:rPr kumimoji="1" lang="en-US" altLang="ja-JP" dirty="0"/>
                            <a:t>categorical cross entropy </a:t>
                          </a:r>
                          <a:endParaRPr kumimoji="1" lang="ja-JP" altLang="en-US" dirty="0"/>
                        </a:p>
                      </a:txBody>
                      <a:tcPr/>
                    </a:tc>
                    <a:extLst>
                      <a:ext uri="{0D108BD9-81ED-4DB2-BD59-A6C34878D82A}">
                        <a16:rowId xmlns:a16="http://schemas.microsoft.com/office/drawing/2014/main" val="1504820548"/>
                      </a:ext>
                    </a:extLst>
                  </a:tr>
                  <a:tr h="370840">
                    <a:tc>
                      <a:txBody>
                        <a:bodyPr/>
                        <a:lstStyle/>
                        <a:p>
                          <a:pPr algn="ctr"/>
                          <a:r>
                            <a:rPr kumimoji="1" lang="ja-JP" altLang="en-US" dirty="0"/>
                            <a:t>エポック数</a:t>
                          </a:r>
                        </a:p>
                      </a:txBody>
                      <a:tcPr/>
                    </a:tc>
                    <a:tc>
                      <a:txBody>
                        <a:bodyPr/>
                        <a:lstStyle/>
                        <a:p>
                          <a:pPr algn="ctr"/>
                          <a:r>
                            <a:rPr kumimoji="1" lang="en-US" altLang="ja-JP" dirty="0"/>
                            <a:t>100</a:t>
                          </a:r>
                          <a:endParaRPr kumimoji="1" lang="ja-JP" altLang="en-US" dirty="0"/>
                        </a:p>
                      </a:txBody>
                      <a:tcPr/>
                    </a:tc>
                    <a:extLst>
                      <a:ext uri="{0D108BD9-81ED-4DB2-BD59-A6C34878D82A}">
                        <a16:rowId xmlns:a16="http://schemas.microsoft.com/office/drawing/2014/main" val="2921819627"/>
                      </a:ext>
                    </a:extLst>
                  </a:tr>
                  <a:tr h="370840">
                    <a:tc>
                      <a:txBody>
                        <a:bodyPr/>
                        <a:lstStyle/>
                        <a:p>
                          <a:pPr algn="ctr"/>
                          <a:r>
                            <a:rPr kumimoji="1" lang="ja-JP" altLang="en-US" dirty="0"/>
                            <a:t>バッチサイズ</a:t>
                          </a:r>
                        </a:p>
                      </a:txBody>
                      <a:tcPr/>
                    </a:tc>
                    <a:tc>
                      <a:txBody>
                        <a:bodyPr/>
                        <a:lstStyle/>
                        <a:p>
                          <a:pPr algn="ctr"/>
                          <a:r>
                            <a:rPr kumimoji="1" lang="en-US" altLang="ja-JP" dirty="0"/>
                            <a:t>16</a:t>
                          </a:r>
                          <a:endParaRPr kumimoji="1" lang="ja-JP" altLang="en-US" dirty="0"/>
                        </a:p>
                      </a:txBody>
                      <a:tcPr/>
                    </a:tc>
                    <a:extLst>
                      <a:ext uri="{0D108BD9-81ED-4DB2-BD59-A6C34878D82A}">
                        <a16:rowId xmlns:a16="http://schemas.microsoft.com/office/drawing/2014/main" val="3151337203"/>
                      </a:ext>
                    </a:extLst>
                  </a:tr>
                  <a:tr h="370840">
                    <a:tc>
                      <a:txBody>
                        <a:bodyPr/>
                        <a:lstStyle/>
                        <a:p>
                          <a:pPr algn="ctr"/>
                          <a:r>
                            <a:rPr kumimoji="1" lang="ja-JP" altLang="en-US" dirty="0"/>
                            <a:t>画像サイズ</a:t>
                          </a:r>
                        </a:p>
                      </a:txBody>
                      <a:tcPr/>
                    </a:tc>
                    <a:tc>
                      <a:txBody>
                        <a:bodyPr/>
                        <a:lstStyle/>
                        <a:p>
                          <a:pPr algn="ctr"/>
                          <a:r>
                            <a:rPr kumimoji="1" lang="en-US" altLang="ja-JP" dirty="0"/>
                            <a:t>128 × 128</a:t>
                          </a:r>
                          <a:endParaRPr kumimoji="1" lang="ja-JP" altLang="en-US" dirty="0"/>
                        </a:p>
                      </a:txBody>
                      <a:tcPr/>
                    </a:tc>
                    <a:extLst>
                      <a:ext uri="{0D108BD9-81ED-4DB2-BD59-A6C34878D82A}">
                        <a16:rowId xmlns:a16="http://schemas.microsoft.com/office/drawing/2014/main" val="2813225084"/>
                      </a:ext>
                    </a:extLst>
                  </a:tr>
                </a:tbl>
              </a:graphicData>
            </a:graphic>
          </p:graphicFrame>
        </mc:Fallback>
      </mc:AlternateContent>
      <p:sp>
        <p:nvSpPr>
          <p:cNvPr id="12" name="テキスト ボックス 11">
            <a:extLst>
              <a:ext uri="{FF2B5EF4-FFF2-40B4-BE49-F238E27FC236}">
                <a16:creationId xmlns:a16="http://schemas.microsoft.com/office/drawing/2014/main" id="{F45A624A-FBEC-4054-A62A-B4B01E5F9465}"/>
              </a:ext>
            </a:extLst>
          </p:cNvPr>
          <p:cNvSpPr txBox="1"/>
          <p:nvPr/>
        </p:nvSpPr>
        <p:spPr>
          <a:xfrm>
            <a:off x="3335511" y="3583458"/>
            <a:ext cx="2599599" cy="400110"/>
          </a:xfrm>
          <a:prstGeom prst="rect">
            <a:avLst/>
          </a:prstGeom>
          <a:noFill/>
        </p:spPr>
        <p:txBody>
          <a:bodyPr wrap="square" rtlCol="0">
            <a:spAutoFit/>
          </a:bodyPr>
          <a:lstStyle/>
          <a:p>
            <a:r>
              <a:rPr kumimoji="1" lang="ja-JP" altLang="en-US" sz="2000" dirty="0"/>
              <a:t>表 </a:t>
            </a:r>
            <a:r>
              <a:rPr kumimoji="1" lang="en-US" altLang="ja-JP" sz="2000" dirty="0"/>
              <a:t>8 : </a:t>
            </a:r>
            <a:r>
              <a:rPr kumimoji="1" lang="ja-JP" altLang="en-US" sz="2000" dirty="0"/>
              <a:t>実験パラメータ</a:t>
            </a:r>
          </a:p>
        </p:txBody>
      </p:sp>
    </p:spTree>
    <p:extLst>
      <p:ext uri="{BB962C8B-B14F-4D97-AF65-F5344CB8AC3E}">
        <p14:creationId xmlns:p14="http://schemas.microsoft.com/office/powerpoint/2010/main" val="2450558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53</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473654" y="1932776"/>
            <a:ext cx="8188555"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星図と独自の </a:t>
            </a:r>
            <a:r>
              <a:rPr lang="en-US" altLang="ja-JP" sz="2400" dirty="0" err="1"/>
              <a:t>ImageDataGenerator</a:t>
            </a:r>
            <a:r>
              <a:rPr lang="en-US" altLang="ja-JP" sz="2400" dirty="0"/>
              <a:t> </a:t>
            </a:r>
            <a:r>
              <a:rPr lang="ja-JP" altLang="en-US" sz="2400" dirty="0"/>
              <a:t>を用いた多クラス分類</a:t>
            </a:r>
            <a:endParaRPr lang="en-US" altLang="ja-JP" sz="2400" dirty="0"/>
          </a:p>
          <a:p>
            <a:pPr marL="0" indent="0">
              <a:buNone/>
            </a:pPr>
            <a:r>
              <a:rPr lang="ja-JP" altLang="en-US" sz="2400" dirty="0"/>
              <a:t>　</a:t>
            </a:r>
          </a:p>
          <a:p>
            <a:endParaRPr lang="ja-JP" altLang="en-US" sz="3200" dirty="0"/>
          </a:p>
        </p:txBody>
      </p:sp>
      <p:graphicFrame>
        <p:nvGraphicFramePr>
          <p:cNvPr id="4" name="表 7">
            <a:extLst>
              <a:ext uri="{FF2B5EF4-FFF2-40B4-BE49-F238E27FC236}">
                <a16:creationId xmlns:a16="http://schemas.microsoft.com/office/drawing/2014/main" id="{7FCAF691-60CB-49A0-81A4-AA9747838FBF}"/>
              </a:ext>
            </a:extLst>
          </p:cNvPr>
          <p:cNvGraphicFramePr>
            <a:graphicFrameLocks noGrp="1"/>
          </p:cNvGraphicFramePr>
          <p:nvPr>
            <p:extLst>
              <p:ext uri="{D42A27DB-BD31-4B8C-83A1-F6EECF244321}">
                <p14:modId xmlns:p14="http://schemas.microsoft.com/office/powerpoint/2010/main" val="2515094974"/>
              </p:ext>
            </p:extLst>
          </p:nvPr>
        </p:nvGraphicFramePr>
        <p:xfrm>
          <a:off x="676442" y="2863686"/>
          <a:ext cx="7326024" cy="3774440"/>
        </p:xfrm>
        <a:graphic>
          <a:graphicData uri="http://schemas.openxmlformats.org/drawingml/2006/table">
            <a:tbl>
              <a:tblPr firstRow="1" bandRow="1">
                <a:tableStyleId>{5C22544A-7EE6-4342-B048-85BDC9FD1C3A}</a:tableStyleId>
              </a:tblPr>
              <a:tblGrid>
                <a:gridCol w="2920017">
                  <a:extLst>
                    <a:ext uri="{9D8B030D-6E8A-4147-A177-3AD203B41FA5}">
                      <a16:colId xmlns:a16="http://schemas.microsoft.com/office/drawing/2014/main" val="1986339688"/>
                    </a:ext>
                  </a:extLst>
                </a:gridCol>
                <a:gridCol w="2228850">
                  <a:extLst>
                    <a:ext uri="{9D8B030D-6E8A-4147-A177-3AD203B41FA5}">
                      <a16:colId xmlns:a16="http://schemas.microsoft.com/office/drawing/2014/main" val="2046695897"/>
                    </a:ext>
                  </a:extLst>
                </a:gridCol>
                <a:gridCol w="2177157">
                  <a:extLst>
                    <a:ext uri="{9D8B030D-6E8A-4147-A177-3AD203B41FA5}">
                      <a16:colId xmlns:a16="http://schemas.microsoft.com/office/drawing/2014/main" val="4086104414"/>
                    </a:ext>
                  </a:extLst>
                </a:gridCol>
              </a:tblGrid>
              <a:tr h="370840">
                <a:tc>
                  <a:txBody>
                    <a:bodyPr/>
                    <a:lstStyle/>
                    <a:p>
                      <a:pPr algn="ctr"/>
                      <a:endParaRPr kumimoji="1" lang="ja-JP" altLang="en-US" dirty="0"/>
                    </a:p>
                  </a:txBody>
                  <a:tcPr/>
                </a:tc>
                <a:tc>
                  <a:txBody>
                    <a:bodyPr/>
                    <a:lstStyle/>
                    <a:p>
                      <a:pPr algn="ctr"/>
                      <a:r>
                        <a:rPr kumimoji="1" lang="en-US" altLang="ja-JP" dirty="0"/>
                        <a:t>Top 1 accuracy</a:t>
                      </a:r>
                      <a:endParaRPr kumimoji="1" lang="ja-JP" altLang="en-US" dirty="0"/>
                    </a:p>
                  </a:txBody>
                  <a:tcPr/>
                </a:tc>
                <a:tc>
                  <a:txBody>
                    <a:bodyPr/>
                    <a:lstStyle/>
                    <a:p>
                      <a:pPr algn="ctr"/>
                      <a:r>
                        <a:rPr kumimoji="1" lang="en-US" altLang="ja-JP" dirty="0"/>
                        <a:t>Top 3 accuracy</a:t>
                      </a:r>
                      <a:endParaRPr kumimoji="1" lang="ja-JP" altLang="en-US" dirty="0"/>
                    </a:p>
                  </a:txBody>
                  <a:tcPr/>
                </a:tc>
                <a:extLst>
                  <a:ext uri="{0D108BD9-81ED-4DB2-BD59-A6C34878D82A}">
                    <a16:rowId xmlns:a16="http://schemas.microsoft.com/office/drawing/2014/main" val="54058233"/>
                  </a:ext>
                </a:extLst>
              </a:tr>
              <a:tr h="370840">
                <a:tc>
                  <a:txBody>
                    <a:bodyPr/>
                    <a:lstStyle/>
                    <a:p>
                      <a:pPr algn="ctr"/>
                      <a:r>
                        <a:rPr kumimoji="1" lang="en-US" altLang="ja-JP" dirty="0"/>
                        <a:t>VGG16 (</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t>0.267</a:t>
                      </a:r>
                      <a:endParaRPr kumimoji="1" lang="ja-JP" altLang="en-US" dirty="0"/>
                    </a:p>
                  </a:txBody>
                  <a:tcPr anchor="ctr"/>
                </a:tc>
                <a:tc>
                  <a:txBody>
                    <a:bodyPr/>
                    <a:lstStyle/>
                    <a:p>
                      <a:pPr algn="ctr"/>
                      <a:r>
                        <a:rPr kumimoji="1" lang="en-US" altLang="ja-JP" dirty="0"/>
                        <a:t>0.489</a:t>
                      </a:r>
                      <a:endParaRPr kumimoji="1" lang="ja-JP" altLang="en-US" dirty="0"/>
                    </a:p>
                  </a:txBody>
                  <a:tcPr anchor="ctr"/>
                </a:tc>
                <a:extLst>
                  <a:ext uri="{0D108BD9-81ED-4DB2-BD59-A6C34878D82A}">
                    <a16:rowId xmlns:a16="http://schemas.microsoft.com/office/drawing/2014/main" val="269989834"/>
                  </a:ext>
                </a:extLst>
              </a:tr>
              <a:tr h="370840">
                <a:tc>
                  <a:txBody>
                    <a:bodyPr/>
                    <a:lstStyle/>
                    <a:p>
                      <a:pPr algn="ctr"/>
                      <a:r>
                        <a:rPr kumimoji="1" lang="en-US" altLang="ja-JP" dirty="0"/>
                        <a:t>VGG16</a:t>
                      </a:r>
                      <a:endParaRPr kumimoji="1" lang="ja-JP" altLang="en-US" dirty="0"/>
                    </a:p>
                  </a:txBody>
                  <a:tcPr/>
                </a:tc>
                <a:tc>
                  <a:txBody>
                    <a:bodyPr/>
                    <a:lstStyle/>
                    <a:p>
                      <a:pPr algn="ctr"/>
                      <a:r>
                        <a:rPr kumimoji="1" lang="en-US" altLang="ja-JP" dirty="0"/>
                        <a:t>0.222</a:t>
                      </a:r>
                      <a:endParaRPr kumimoji="1" lang="ja-JP" altLang="en-US" dirty="0"/>
                    </a:p>
                  </a:txBody>
                  <a:tcPr anchor="ctr"/>
                </a:tc>
                <a:tc>
                  <a:txBody>
                    <a:bodyPr/>
                    <a:lstStyle/>
                    <a:p>
                      <a:pPr algn="ctr"/>
                      <a:r>
                        <a:rPr kumimoji="1" lang="en-US" altLang="ja-JP" dirty="0"/>
                        <a:t>0.422</a:t>
                      </a:r>
                      <a:endParaRPr kumimoji="1" lang="ja-JP" altLang="en-US" dirty="0"/>
                    </a:p>
                  </a:txBody>
                  <a:tcPr anchor="ctr"/>
                </a:tc>
                <a:extLst>
                  <a:ext uri="{0D108BD9-81ED-4DB2-BD59-A6C34878D82A}">
                    <a16:rowId xmlns:a16="http://schemas.microsoft.com/office/drawing/2014/main" val="2261800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VGG19 (</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t>0.333</a:t>
                      </a:r>
                      <a:endParaRPr kumimoji="1" lang="ja-JP" altLang="en-US" dirty="0"/>
                    </a:p>
                  </a:txBody>
                  <a:tcPr anchor="ctr"/>
                </a:tc>
                <a:tc>
                  <a:txBody>
                    <a:bodyPr/>
                    <a:lstStyle/>
                    <a:p>
                      <a:pPr algn="ctr"/>
                      <a:r>
                        <a:rPr kumimoji="1" lang="en-US" altLang="ja-JP" dirty="0"/>
                        <a:t>0.556</a:t>
                      </a:r>
                      <a:endParaRPr kumimoji="1" lang="ja-JP" altLang="en-US" dirty="0"/>
                    </a:p>
                  </a:txBody>
                  <a:tcPr anchor="ctr"/>
                </a:tc>
                <a:extLst>
                  <a:ext uri="{0D108BD9-81ED-4DB2-BD59-A6C34878D82A}">
                    <a16:rowId xmlns:a16="http://schemas.microsoft.com/office/drawing/2014/main" val="1473235564"/>
                  </a:ext>
                </a:extLst>
              </a:tr>
              <a:tr h="370840">
                <a:tc>
                  <a:txBody>
                    <a:bodyPr/>
                    <a:lstStyle/>
                    <a:p>
                      <a:pPr algn="ctr"/>
                      <a:r>
                        <a:rPr kumimoji="1" lang="en-US" altLang="ja-JP" dirty="0"/>
                        <a:t>VGG19</a:t>
                      </a:r>
                      <a:endParaRPr kumimoji="1" lang="ja-JP" altLang="en-US" dirty="0"/>
                    </a:p>
                  </a:txBody>
                  <a:tcPr/>
                </a:tc>
                <a:tc>
                  <a:txBody>
                    <a:bodyPr/>
                    <a:lstStyle/>
                    <a:p>
                      <a:pPr algn="ctr"/>
                      <a:r>
                        <a:rPr kumimoji="1" lang="en-US" altLang="ja-JP" dirty="0"/>
                        <a:t>0.267</a:t>
                      </a:r>
                      <a:endParaRPr kumimoji="1" lang="ja-JP" altLang="en-US" dirty="0"/>
                    </a:p>
                  </a:txBody>
                  <a:tcPr anchor="ctr"/>
                </a:tc>
                <a:tc>
                  <a:txBody>
                    <a:bodyPr/>
                    <a:lstStyle/>
                    <a:p>
                      <a:pPr algn="ctr"/>
                      <a:r>
                        <a:rPr kumimoji="1" lang="en-US" altLang="ja-JP" dirty="0"/>
                        <a:t>0.467</a:t>
                      </a:r>
                      <a:endParaRPr kumimoji="1" lang="ja-JP" altLang="en-US" dirty="0"/>
                    </a:p>
                  </a:txBody>
                  <a:tcPr anchor="ctr"/>
                </a:tc>
                <a:extLst>
                  <a:ext uri="{0D108BD9-81ED-4DB2-BD59-A6C34878D82A}">
                    <a16:rowId xmlns:a16="http://schemas.microsoft.com/office/drawing/2014/main" val="262841082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ResNet50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t>0.222</a:t>
                      </a:r>
                      <a:endParaRPr kumimoji="1" lang="ja-JP" altLang="en-US" dirty="0"/>
                    </a:p>
                  </a:txBody>
                  <a:tcPr anchor="ctr"/>
                </a:tc>
                <a:tc>
                  <a:txBody>
                    <a:bodyPr/>
                    <a:lstStyle/>
                    <a:p>
                      <a:pPr algn="ctr"/>
                      <a:r>
                        <a:rPr kumimoji="1" lang="en-US" altLang="ja-JP" dirty="0"/>
                        <a:t>0.467</a:t>
                      </a:r>
                      <a:endParaRPr kumimoji="1" lang="ja-JP" altLang="en-US" dirty="0"/>
                    </a:p>
                  </a:txBody>
                  <a:tcPr anchor="ctr"/>
                </a:tc>
                <a:extLst>
                  <a:ext uri="{0D108BD9-81ED-4DB2-BD59-A6C34878D82A}">
                    <a16:rowId xmlns:a16="http://schemas.microsoft.com/office/drawing/2014/main" val="2145332340"/>
                  </a:ext>
                </a:extLst>
              </a:tr>
              <a:tr h="370840">
                <a:tc>
                  <a:txBody>
                    <a:bodyPr/>
                    <a:lstStyle/>
                    <a:p>
                      <a:pPr algn="ctr"/>
                      <a:r>
                        <a:rPr kumimoji="1" lang="en-US" altLang="ja-JP" dirty="0"/>
                        <a:t>ResNet50</a:t>
                      </a:r>
                      <a:endParaRPr kumimoji="1" lang="ja-JP" altLang="en-US" dirty="0"/>
                    </a:p>
                  </a:txBody>
                  <a:tcPr/>
                </a:tc>
                <a:tc>
                  <a:txBody>
                    <a:bodyPr/>
                    <a:lstStyle/>
                    <a:p>
                      <a:pPr algn="ctr"/>
                      <a:r>
                        <a:rPr kumimoji="1" lang="en-US" altLang="ja-JP" dirty="0"/>
                        <a:t>0.133</a:t>
                      </a:r>
                      <a:endParaRPr kumimoji="1" lang="ja-JP" altLang="en-US" dirty="0"/>
                    </a:p>
                  </a:txBody>
                  <a:tcPr anchor="ctr"/>
                </a:tc>
                <a:tc>
                  <a:txBody>
                    <a:bodyPr/>
                    <a:lstStyle/>
                    <a:p>
                      <a:pPr algn="ctr"/>
                      <a:r>
                        <a:rPr kumimoji="1" lang="en-US" altLang="ja-JP" dirty="0"/>
                        <a:t>0.311</a:t>
                      </a:r>
                      <a:endParaRPr kumimoji="1" lang="ja-JP" altLang="en-US" dirty="0"/>
                    </a:p>
                  </a:txBody>
                  <a:tcPr anchor="ctr"/>
                </a:tc>
                <a:extLst>
                  <a:ext uri="{0D108BD9-81ED-4DB2-BD59-A6C34878D82A}">
                    <a16:rowId xmlns:a16="http://schemas.microsoft.com/office/drawing/2014/main" val="1766738340"/>
                  </a:ext>
                </a:extLst>
              </a:tr>
              <a:tr h="370840">
                <a:tc>
                  <a:txBody>
                    <a:bodyPr/>
                    <a:lstStyle/>
                    <a:p>
                      <a:pPr algn="ctr"/>
                      <a:r>
                        <a:rPr kumimoji="1" lang="ja-JP" altLang="en-US" dirty="0"/>
                        <a:t>ベースライン</a:t>
                      </a:r>
                    </a:p>
                  </a:txBody>
                  <a:tcPr>
                    <a:solidFill>
                      <a:schemeClr val="accent1">
                        <a:lumMod val="60000"/>
                        <a:lumOff val="40000"/>
                      </a:schemeClr>
                    </a:solidFill>
                  </a:tcPr>
                </a:tc>
                <a:tc>
                  <a:txBody>
                    <a:bodyPr/>
                    <a:lstStyle/>
                    <a:p>
                      <a:pPr algn="ctr"/>
                      <a:r>
                        <a:rPr kumimoji="1" lang="en-US" altLang="ja-JP" dirty="0"/>
                        <a:t>0.067</a:t>
                      </a:r>
                      <a:endParaRPr kumimoji="1" lang="ja-JP" altLang="en-US" dirty="0"/>
                    </a:p>
                  </a:txBody>
                  <a:tcPr anchor="ctr">
                    <a:solidFill>
                      <a:schemeClr val="accent1">
                        <a:lumMod val="60000"/>
                        <a:lumOff val="40000"/>
                      </a:schemeClr>
                    </a:solidFill>
                  </a:tcPr>
                </a:tc>
                <a:tc>
                  <a:txBody>
                    <a:bodyPr/>
                    <a:lstStyle/>
                    <a:p>
                      <a:pPr algn="ctr"/>
                      <a:r>
                        <a:rPr kumimoji="1" lang="en-US" altLang="ja-JP" dirty="0"/>
                        <a:t>0.200</a:t>
                      </a:r>
                      <a:endParaRPr kumimoji="1" lang="ja-JP" altLang="en-US" dirty="0"/>
                    </a:p>
                  </a:txBody>
                  <a:tcPr anchor="ctr">
                    <a:solidFill>
                      <a:schemeClr val="accent1">
                        <a:lumMod val="60000"/>
                        <a:lumOff val="40000"/>
                      </a:schemeClr>
                    </a:solidFill>
                  </a:tcPr>
                </a:tc>
                <a:extLst>
                  <a:ext uri="{0D108BD9-81ED-4DB2-BD59-A6C34878D82A}">
                    <a16:rowId xmlns:a16="http://schemas.microsoft.com/office/drawing/2014/main" val="1284155895"/>
                  </a:ext>
                </a:extLst>
              </a:tr>
            </a:tbl>
          </a:graphicData>
        </a:graphic>
      </p:graphicFrame>
      <p:sp>
        <p:nvSpPr>
          <p:cNvPr id="17" name="テキスト ボックス 16">
            <a:extLst>
              <a:ext uri="{FF2B5EF4-FFF2-40B4-BE49-F238E27FC236}">
                <a16:creationId xmlns:a16="http://schemas.microsoft.com/office/drawing/2014/main" id="{03563A69-1E29-4C1D-B51D-077B968C54FA}"/>
              </a:ext>
            </a:extLst>
          </p:cNvPr>
          <p:cNvSpPr txBox="1"/>
          <p:nvPr/>
        </p:nvSpPr>
        <p:spPr>
          <a:xfrm>
            <a:off x="3401769" y="2501658"/>
            <a:ext cx="1875369" cy="400110"/>
          </a:xfrm>
          <a:prstGeom prst="rect">
            <a:avLst/>
          </a:prstGeom>
          <a:noFill/>
        </p:spPr>
        <p:txBody>
          <a:bodyPr wrap="square" rtlCol="0">
            <a:spAutoFit/>
          </a:bodyPr>
          <a:lstStyle/>
          <a:p>
            <a:r>
              <a:rPr kumimoji="1" lang="ja-JP" altLang="en-US" sz="2000" dirty="0"/>
              <a:t>表 </a:t>
            </a:r>
            <a:r>
              <a:rPr kumimoji="1" lang="en-US" altLang="ja-JP" sz="2000" dirty="0"/>
              <a:t>9 : </a:t>
            </a:r>
            <a:r>
              <a:rPr kumimoji="1" lang="ja-JP" altLang="en-US" sz="2000" dirty="0"/>
              <a:t>識別結果</a:t>
            </a:r>
          </a:p>
        </p:txBody>
      </p:sp>
    </p:spTree>
    <p:extLst>
      <p:ext uri="{BB962C8B-B14F-4D97-AF65-F5344CB8AC3E}">
        <p14:creationId xmlns:p14="http://schemas.microsoft.com/office/powerpoint/2010/main" val="124491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AAD74-1125-4EA7-AF22-B462FDE64F21}"/>
              </a:ext>
            </a:extLst>
          </p:cNvPr>
          <p:cNvSpPr>
            <a:spLocks noGrp="1"/>
          </p:cNvSpPr>
          <p:nvPr>
            <p:ph type="title"/>
          </p:nvPr>
        </p:nvSpPr>
        <p:spPr/>
        <p:txBody>
          <a:bodyPr/>
          <a:lstStyle/>
          <a:p>
            <a:r>
              <a:rPr lang="ja-JP" altLang="en-US" dirty="0"/>
              <a:t>実験</a:t>
            </a:r>
            <a:endParaRPr kumimoji="1" lang="ja-JP" altLang="en-US" dirty="0"/>
          </a:p>
        </p:txBody>
      </p:sp>
      <p:sp>
        <p:nvSpPr>
          <p:cNvPr id="3" name="スライド番号プレースホルダー 2">
            <a:extLst>
              <a:ext uri="{FF2B5EF4-FFF2-40B4-BE49-F238E27FC236}">
                <a16:creationId xmlns:a16="http://schemas.microsoft.com/office/drawing/2014/main" id="{EDEF7828-0B26-4B89-82A4-AB7C19573C31}"/>
              </a:ext>
            </a:extLst>
          </p:cNvPr>
          <p:cNvSpPr>
            <a:spLocks noGrp="1"/>
          </p:cNvSpPr>
          <p:nvPr>
            <p:ph type="sldNum" sz="quarter" idx="12"/>
          </p:nvPr>
        </p:nvSpPr>
        <p:spPr/>
        <p:txBody>
          <a:bodyPr/>
          <a:lstStyle/>
          <a:p>
            <a:fld id="{42F2AE90-0843-4FFC-8F25-2AB44A2744F0}" type="slidenum">
              <a:rPr kumimoji="1" lang="ja-JP" altLang="en-US" smtClean="0"/>
              <a:pPr/>
              <a:t>54</a:t>
            </a:fld>
            <a:endParaRPr kumimoji="1" lang="ja-JP" altLang="en-US" sz="3200" dirty="0"/>
          </a:p>
        </p:txBody>
      </p:sp>
      <p:sp>
        <p:nvSpPr>
          <p:cNvPr id="5" name="コンテンツ プレースホルダー 2">
            <a:extLst>
              <a:ext uri="{FF2B5EF4-FFF2-40B4-BE49-F238E27FC236}">
                <a16:creationId xmlns:a16="http://schemas.microsoft.com/office/drawing/2014/main" id="{3C2165DD-199B-4CAA-900C-1EB43D8D5A8F}"/>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2400" dirty="0"/>
          </a:p>
          <a:p>
            <a:endParaRPr lang="ja-JP" altLang="en-US" sz="3200" dirty="0"/>
          </a:p>
        </p:txBody>
      </p:sp>
      <p:sp>
        <p:nvSpPr>
          <p:cNvPr id="7" name="コンテンツ プレースホルダー 2">
            <a:extLst>
              <a:ext uri="{FF2B5EF4-FFF2-40B4-BE49-F238E27FC236}">
                <a16:creationId xmlns:a16="http://schemas.microsoft.com/office/drawing/2014/main" id="{C17DD248-6360-404D-B714-CC8BD004BA1A}"/>
              </a:ext>
            </a:extLst>
          </p:cNvPr>
          <p:cNvSpPr txBox="1">
            <a:spLocks/>
          </p:cNvSpPr>
          <p:nvPr/>
        </p:nvSpPr>
        <p:spPr>
          <a:xfrm>
            <a:off x="298045" y="1932776"/>
            <a:ext cx="8547910"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endParaRPr lang="ja-JP" altLang="en-US" sz="3200" dirty="0"/>
          </a:p>
        </p:txBody>
      </p:sp>
      <p:sp>
        <p:nvSpPr>
          <p:cNvPr id="9" name="コンテンツ プレースホルダー 2">
            <a:extLst>
              <a:ext uri="{FF2B5EF4-FFF2-40B4-BE49-F238E27FC236}">
                <a16:creationId xmlns:a16="http://schemas.microsoft.com/office/drawing/2014/main" id="{9B89E98B-B10C-4392-B042-68E527709B13}"/>
              </a:ext>
            </a:extLst>
          </p:cNvPr>
          <p:cNvSpPr txBox="1">
            <a:spLocks/>
          </p:cNvSpPr>
          <p:nvPr/>
        </p:nvSpPr>
        <p:spPr>
          <a:xfrm>
            <a:off x="477722" y="1932776"/>
            <a:ext cx="8188555"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星図と独自の </a:t>
            </a:r>
            <a:r>
              <a:rPr lang="en-US" altLang="ja-JP" sz="2400" dirty="0" err="1"/>
              <a:t>ImageDataGenerator</a:t>
            </a:r>
            <a:r>
              <a:rPr lang="en-US" altLang="ja-JP" sz="2400" dirty="0"/>
              <a:t> </a:t>
            </a:r>
            <a:r>
              <a:rPr lang="ja-JP" altLang="en-US" sz="2400" dirty="0"/>
              <a:t>を用いた多クラス分類</a:t>
            </a:r>
            <a:endParaRPr lang="en-US" altLang="ja-JP" sz="2400" dirty="0"/>
          </a:p>
          <a:p>
            <a:pPr marL="0" indent="0">
              <a:buNone/>
            </a:pPr>
            <a:r>
              <a:rPr lang="ja-JP" altLang="en-US" sz="2400" dirty="0"/>
              <a:t>　</a:t>
            </a:r>
          </a:p>
          <a:p>
            <a:endParaRPr lang="ja-JP" altLang="en-US" sz="3200" dirty="0"/>
          </a:p>
        </p:txBody>
      </p:sp>
      <p:graphicFrame>
        <p:nvGraphicFramePr>
          <p:cNvPr id="4" name="表 7">
            <a:extLst>
              <a:ext uri="{FF2B5EF4-FFF2-40B4-BE49-F238E27FC236}">
                <a16:creationId xmlns:a16="http://schemas.microsoft.com/office/drawing/2014/main" id="{7FCAF691-60CB-49A0-81A4-AA9747838FBF}"/>
              </a:ext>
            </a:extLst>
          </p:cNvPr>
          <p:cNvGraphicFramePr>
            <a:graphicFrameLocks noGrp="1"/>
          </p:cNvGraphicFramePr>
          <p:nvPr>
            <p:extLst>
              <p:ext uri="{D42A27DB-BD31-4B8C-83A1-F6EECF244321}">
                <p14:modId xmlns:p14="http://schemas.microsoft.com/office/powerpoint/2010/main" val="2937789485"/>
              </p:ext>
            </p:extLst>
          </p:nvPr>
        </p:nvGraphicFramePr>
        <p:xfrm>
          <a:off x="676442" y="2863686"/>
          <a:ext cx="7326024" cy="3774440"/>
        </p:xfrm>
        <a:graphic>
          <a:graphicData uri="http://schemas.openxmlformats.org/drawingml/2006/table">
            <a:tbl>
              <a:tblPr firstRow="1" bandRow="1">
                <a:tableStyleId>{5C22544A-7EE6-4342-B048-85BDC9FD1C3A}</a:tableStyleId>
              </a:tblPr>
              <a:tblGrid>
                <a:gridCol w="2920017">
                  <a:extLst>
                    <a:ext uri="{9D8B030D-6E8A-4147-A177-3AD203B41FA5}">
                      <a16:colId xmlns:a16="http://schemas.microsoft.com/office/drawing/2014/main" val="1986339688"/>
                    </a:ext>
                  </a:extLst>
                </a:gridCol>
                <a:gridCol w="2228850">
                  <a:extLst>
                    <a:ext uri="{9D8B030D-6E8A-4147-A177-3AD203B41FA5}">
                      <a16:colId xmlns:a16="http://schemas.microsoft.com/office/drawing/2014/main" val="2046695897"/>
                    </a:ext>
                  </a:extLst>
                </a:gridCol>
                <a:gridCol w="2177157">
                  <a:extLst>
                    <a:ext uri="{9D8B030D-6E8A-4147-A177-3AD203B41FA5}">
                      <a16:colId xmlns:a16="http://schemas.microsoft.com/office/drawing/2014/main" val="4086104414"/>
                    </a:ext>
                  </a:extLst>
                </a:gridCol>
              </a:tblGrid>
              <a:tr h="370840">
                <a:tc>
                  <a:txBody>
                    <a:bodyPr/>
                    <a:lstStyle/>
                    <a:p>
                      <a:pPr algn="ctr"/>
                      <a:endParaRPr kumimoji="1" lang="ja-JP" altLang="en-US" dirty="0"/>
                    </a:p>
                  </a:txBody>
                  <a:tcPr/>
                </a:tc>
                <a:tc>
                  <a:txBody>
                    <a:bodyPr/>
                    <a:lstStyle/>
                    <a:p>
                      <a:pPr algn="ctr"/>
                      <a:r>
                        <a:rPr kumimoji="1" lang="en-US" altLang="ja-JP" dirty="0"/>
                        <a:t>Top 1 accuracy</a:t>
                      </a:r>
                      <a:endParaRPr kumimoji="1" lang="ja-JP" altLang="en-US" dirty="0"/>
                    </a:p>
                  </a:txBody>
                  <a:tcPr/>
                </a:tc>
                <a:tc>
                  <a:txBody>
                    <a:bodyPr/>
                    <a:lstStyle/>
                    <a:p>
                      <a:pPr algn="ctr"/>
                      <a:r>
                        <a:rPr kumimoji="1" lang="en-US" altLang="ja-JP" dirty="0"/>
                        <a:t>Top 3 accuracy</a:t>
                      </a:r>
                      <a:endParaRPr kumimoji="1" lang="ja-JP" altLang="en-US" dirty="0"/>
                    </a:p>
                  </a:txBody>
                  <a:tcPr/>
                </a:tc>
                <a:extLst>
                  <a:ext uri="{0D108BD9-81ED-4DB2-BD59-A6C34878D82A}">
                    <a16:rowId xmlns:a16="http://schemas.microsoft.com/office/drawing/2014/main" val="54058233"/>
                  </a:ext>
                </a:extLst>
              </a:tr>
              <a:tr h="370840">
                <a:tc>
                  <a:txBody>
                    <a:bodyPr/>
                    <a:lstStyle/>
                    <a:p>
                      <a:pPr algn="ctr"/>
                      <a:r>
                        <a:rPr kumimoji="1" lang="en-US" altLang="ja-JP" dirty="0"/>
                        <a:t>VGG16 (</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solidFill>
                            <a:schemeClr val="accent2">
                              <a:lumMod val="75000"/>
                            </a:schemeClr>
                          </a:solidFill>
                        </a:rPr>
                        <a:t>0.267</a:t>
                      </a:r>
                      <a:endParaRPr kumimoji="1" lang="ja-JP" altLang="en-US" dirty="0">
                        <a:solidFill>
                          <a:schemeClr val="accent2">
                            <a:lumMod val="75000"/>
                          </a:schemeClr>
                        </a:solidFill>
                      </a:endParaRPr>
                    </a:p>
                  </a:txBody>
                  <a:tcPr anchor="ctr"/>
                </a:tc>
                <a:tc>
                  <a:txBody>
                    <a:bodyPr/>
                    <a:lstStyle/>
                    <a:p>
                      <a:pPr algn="ctr"/>
                      <a:r>
                        <a:rPr kumimoji="1" lang="en-US" altLang="ja-JP" dirty="0">
                          <a:solidFill>
                            <a:schemeClr val="accent2">
                              <a:lumMod val="75000"/>
                            </a:schemeClr>
                          </a:solidFill>
                        </a:rPr>
                        <a:t>0.489</a:t>
                      </a:r>
                      <a:endParaRPr kumimoji="1" lang="ja-JP" altLang="en-US" dirty="0">
                        <a:solidFill>
                          <a:schemeClr val="accent2">
                            <a:lumMod val="75000"/>
                          </a:schemeClr>
                        </a:solidFill>
                      </a:endParaRPr>
                    </a:p>
                  </a:txBody>
                  <a:tcPr anchor="ctr"/>
                </a:tc>
                <a:extLst>
                  <a:ext uri="{0D108BD9-81ED-4DB2-BD59-A6C34878D82A}">
                    <a16:rowId xmlns:a16="http://schemas.microsoft.com/office/drawing/2014/main" val="269989834"/>
                  </a:ext>
                </a:extLst>
              </a:tr>
              <a:tr h="370840">
                <a:tc>
                  <a:txBody>
                    <a:bodyPr/>
                    <a:lstStyle/>
                    <a:p>
                      <a:pPr algn="ctr"/>
                      <a:r>
                        <a:rPr kumimoji="1" lang="en-US" altLang="ja-JP" dirty="0"/>
                        <a:t>VGG16</a:t>
                      </a:r>
                      <a:endParaRPr kumimoji="1" lang="ja-JP" altLang="en-US" dirty="0"/>
                    </a:p>
                  </a:txBody>
                  <a:tcPr/>
                </a:tc>
                <a:tc>
                  <a:txBody>
                    <a:bodyPr/>
                    <a:lstStyle/>
                    <a:p>
                      <a:pPr algn="ctr"/>
                      <a:r>
                        <a:rPr kumimoji="1" lang="en-US" altLang="ja-JP" dirty="0"/>
                        <a:t>0.222</a:t>
                      </a:r>
                      <a:endParaRPr kumimoji="1" lang="ja-JP" altLang="en-US" dirty="0"/>
                    </a:p>
                  </a:txBody>
                  <a:tcPr anchor="ctr"/>
                </a:tc>
                <a:tc>
                  <a:txBody>
                    <a:bodyPr/>
                    <a:lstStyle/>
                    <a:p>
                      <a:pPr algn="ctr"/>
                      <a:r>
                        <a:rPr kumimoji="1" lang="en-US" altLang="ja-JP" dirty="0"/>
                        <a:t>0.422</a:t>
                      </a:r>
                      <a:endParaRPr kumimoji="1" lang="ja-JP" altLang="en-US" dirty="0"/>
                    </a:p>
                  </a:txBody>
                  <a:tcPr anchor="ctr"/>
                </a:tc>
                <a:extLst>
                  <a:ext uri="{0D108BD9-81ED-4DB2-BD59-A6C34878D82A}">
                    <a16:rowId xmlns:a16="http://schemas.microsoft.com/office/drawing/2014/main" val="2261800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VGG19 (</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solidFill>
                            <a:schemeClr val="accent2">
                              <a:lumMod val="75000"/>
                            </a:schemeClr>
                          </a:solidFill>
                        </a:rPr>
                        <a:t>0.333</a:t>
                      </a:r>
                      <a:endParaRPr kumimoji="1" lang="ja-JP" altLang="en-US" dirty="0">
                        <a:solidFill>
                          <a:schemeClr val="accent2">
                            <a:lumMod val="75000"/>
                          </a:schemeClr>
                        </a:solidFill>
                      </a:endParaRPr>
                    </a:p>
                  </a:txBody>
                  <a:tcPr anchor="ctr"/>
                </a:tc>
                <a:tc>
                  <a:txBody>
                    <a:bodyPr/>
                    <a:lstStyle/>
                    <a:p>
                      <a:pPr algn="ctr"/>
                      <a:r>
                        <a:rPr kumimoji="1" lang="en-US" altLang="ja-JP" dirty="0">
                          <a:solidFill>
                            <a:schemeClr val="accent2">
                              <a:lumMod val="75000"/>
                            </a:schemeClr>
                          </a:solidFill>
                        </a:rPr>
                        <a:t>0.556</a:t>
                      </a:r>
                      <a:endParaRPr kumimoji="1" lang="ja-JP" altLang="en-US" dirty="0">
                        <a:solidFill>
                          <a:schemeClr val="accent2">
                            <a:lumMod val="75000"/>
                          </a:schemeClr>
                        </a:solidFill>
                      </a:endParaRPr>
                    </a:p>
                  </a:txBody>
                  <a:tcPr anchor="ctr"/>
                </a:tc>
                <a:extLst>
                  <a:ext uri="{0D108BD9-81ED-4DB2-BD59-A6C34878D82A}">
                    <a16:rowId xmlns:a16="http://schemas.microsoft.com/office/drawing/2014/main" val="1473235564"/>
                  </a:ext>
                </a:extLst>
              </a:tr>
              <a:tr h="370840">
                <a:tc>
                  <a:txBody>
                    <a:bodyPr/>
                    <a:lstStyle/>
                    <a:p>
                      <a:pPr algn="ctr"/>
                      <a:r>
                        <a:rPr kumimoji="1" lang="en-US" altLang="ja-JP" dirty="0"/>
                        <a:t>VGG19</a:t>
                      </a:r>
                      <a:endParaRPr kumimoji="1" lang="ja-JP" altLang="en-US" dirty="0"/>
                    </a:p>
                  </a:txBody>
                  <a:tcPr/>
                </a:tc>
                <a:tc>
                  <a:txBody>
                    <a:bodyPr/>
                    <a:lstStyle/>
                    <a:p>
                      <a:pPr algn="ctr"/>
                      <a:r>
                        <a:rPr kumimoji="1" lang="en-US" altLang="ja-JP" dirty="0"/>
                        <a:t>0.267</a:t>
                      </a:r>
                      <a:endParaRPr kumimoji="1" lang="ja-JP" altLang="en-US" dirty="0"/>
                    </a:p>
                  </a:txBody>
                  <a:tcPr anchor="ctr"/>
                </a:tc>
                <a:tc>
                  <a:txBody>
                    <a:bodyPr/>
                    <a:lstStyle/>
                    <a:p>
                      <a:pPr algn="ctr"/>
                      <a:r>
                        <a:rPr kumimoji="1" lang="en-US" altLang="ja-JP" dirty="0"/>
                        <a:t>0.467</a:t>
                      </a:r>
                      <a:endParaRPr kumimoji="1" lang="ja-JP" altLang="en-US" dirty="0"/>
                    </a:p>
                  </a:txBody>
                  <a:tcPr anchor="ctr"/>
                </a:tc>
                <a:extLst>
                  <a:ext uri="{0D108BD9-81ED-4DB2-BD59-A6C34878D82A}">
                    <a16:rowId xmlns:a16="http://schemas.microsoft.com/office/drawing/2014/main" val="262841082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ResNet50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US" altLang="ja-JP" dirty="0" err="1"/>
                        <a:t>ImageDataGenerator</a:t>
                      </a:r>
                      <a:r>
                        <a:rPr kumimoji="1" lang="en-US" altLang="ja-JP" dirty="0"/>
                        <a:t> </a:t>
                      </a:r>
                      <a:r>
                        <a:rPr kumimoji="1" lang="ja-JP" altLang="en-US" dirty="0"/>
                        <a:t>あり</a:t>
                      </a:r>
                      <a:r>
                        <a:rPr kumimoji="1" lang="en-US" altLang="ja-JP" dirty="0"/>
                        <a:t>)</a:t>
                      </a:r>
                      <a:endParaRPr kumimoji="1" lang="ja-JP" altLang="en-US" dirty="0"/>
                    </a:p>
                  </a:txBody>
                  <a:tcPr/>
                </a:tc>
                <a:tc>
                  <a:txBody>
                    <a:bodyPr/>
                    <a:lstStyle/>
                    <a:p>
                      <a:pPr algn="ctr"/>
                      <a:r>
                        <a:rPr kumimoji="1" lang="en-US" altLang="ja-JP" dirty="0">
                          <a:solidFill>
                            <a:schemeClr val="accent2">
                              <a:lumMod val="75000"/>
                            </a:schemeClr>
                          </a:solidFill>
                        </a:rPr>
                        <a:t>0.222</a:t>
                      </a:r>
                      <a:endParaRPr kumimoji="1" lang="ja-JP" altLang="en-US" dirty="0">
                        <a:solidFill>
                          <a:schemeClr val="accent2">
                            <a:lumMod val="75000"/>
                          </a:schemeClr>
                        </a:solidFill>
                      </a:endParaRPr>
                    </a:p>
                  </a:txBody>
                  <a:tcPr anchor="ctr"/>
                </a:tc>
                <a:tc>
                  <a:txBody>
                    <a:bodyPr/>
                    <a:lstStyle/>
                    <a:p>
                      <a:pPr algn="ctr"/>
                      <a:r>
                        <a:rPr kumimoji="1" lang="en-US" altLang="ja-JP" dirty="0">
                          <a:solidFill>
                            <a:schemeClr val="accent2">
                              <a:lumMod val="75000"/>
                            </a:schemeClr>
                          </a:solidFill>
                        </a:rPr>
                        <a:t>0.467</a:t>
                      </a:r>
                      <a:endParaRPr kumimoji="1" lang="ja-JP" altLang="en-US" dirty="0">
                        <a:solidFill>
                          <a:schemeClr val="accent2">
                            <a:lumMod val="75000"/>
                          </a:schemeClr>
                        </a:solidFill>
                      </a:endParaRPr>
                    </a:p>
                  </a:txBody>
                  <a:tcPr anchor="ctr"/>
                </a:tc>
                <a:extLst>
                  <a:ext uri="{0D108BD9-81ED-4DB2-BD59-A6C34878D82A}">
                    <a16:rowId xmlns:a16="http://schemas.microsoft.com/office/drawing/2014/main" val="2145332340"/>
                  </a:ext>
                </a:extLst>
              </a:tr>
              <a:tr h="370840">
                <a:tc>
                  <a:txBody>
                    <a:bodyPr/>
                    <a:lstStyle/>
                    <a:p>
                      <a:pPr algn="ctr"/>
                      <a:r>
                        <a:rPr kumimoji="1" lang="en-US" altLang="ja-JP" dirty="0"/>
                        <a:t>ResNet50</a:t>
                      </a:r>
                      <a:endParaRPr kumimoji="1" lang="ja-JP" altLang="en-US" dirty="0"/>
                    </a:p>
                  </a:txBody>
                  <a:tcPr/>
                </a:tc>
                <a:tc>
                  <a:txBody>
                    <a:bodyPr/>
                    <a:lstStyle/>
                    <a:p>
                      <a:pPr algn="ctr"/>
                      <a:r>
                        <a:rPr kumimoji="1" lang="en-US" altLang="ja-JP" dirty="0"/>
                        <a:t>0.133</a:t>
                      </a:r>
                      <a:endParaRPr kumimoji="1" lang="ja-JP" altLang="en-US" dirty="0"/>
                    </a:p>
                  </a:txBody>
                  <a:tcPr anchor="ctr"/>
                </a:tc>
                <a:tc>
                  <a:txBody>
                    <a:bodyPr/>
                    <a:lstStyle/>
                    <a:p>
                      <a:pPr algn="ctr"/>
                      <a:r>
                        <a:rPr kumimoji="1" lang="en-US" altLang="ja-JP" dirty="0"/>
                        <a:t>0.311</a:t>
                      </a:r>
                      <a:endParaRPr kumimoji="1" lang="ja-JP" altLang="en-US" dirty="0"/>
                    </a:p>
                  </a:txBody>
                  <a:tcPr anchor="ctr"/>
                </a:tc>
                <a:extLst>
                  <a:ext uri="{0D108BD9-81ED-4DB2-BD59-A6C34878D82A}">
                    <a16:rowId xmlns:a16="http://schemas.microsoft.com/office/drawing/2014/main" val="1766738340"/>
                  </a:ext>
                </a:extLst>
              </a:tr>
              <a:tr h="370840">
                <a:tc>
                  <a:txBody>
                    <a:bodyPr/>
                    <a:lstStyle/>
                    <a:p>
                      <a:pPr algn="ctr"/>
                      <a:r>
                        <a:rPr kumimoji="1" lang="ja-JP" altLang="en-US" dirty="0"/>
                        <a:t>ベースライン</a:t>
                      </a:r>
                    </a:p>
                  </a:txBody>
                  <a:tcPr>
                    <a:solidFill>
                      <a:schemeClr val="accent1">
                        <a:lumMod val="60000"/>
                        <a:lumOff val="40000"/>
                      </a:schemeClr>
                    </a:solidFill>
                  </a:tcPr>
                </a:tc>
                <a:tc>
                  <a:txBody>
                    <a:bodyPr/>
                    <a:lstStyle/>
                    <a:p>
                      <a:pPr algn="ctr"/>
                      <a:r>
                        <a:rPr kumimoji="1" lang="en-US" altLang="ja-JP" dirty="0"/>
                        <a:t>0.067</a:t>
                      </a:r>
                      <a:endParaRPr kumimoji="1" lang="ja-JP" altLang="en-US" dirty="0"/>
                    </a:p>
                  </a:txBody>
                  <a:tcPr anchor="ctr">
                    <a:solidFill>
                      <a:schemeClr val="accent1">
                        <a:lumMod val="60000"/>
                        <a:lumOff val="40000"/>
                      </a:schemeClr>
                    </a:solidFill>
                  </a:tcPr>
                </a:tc>
                <a:tc>
                  <a:txBody>
                    <a:bodyPr/>
                    <a:lstStyle/>
                    <a:p>
                      <a:pPr algn="ctr"/>
                      <a:r>
                        <a:rPr kumimoji="1" lang="en-US" altLang="ja-JP" dirty="0"/>
                        <a:t>0.200</a:t>
                      </a:r>
                      <a:endParaRPr kumimoji="1" lang="ja-JP" altLang="en-US" dirty="0"/>
                    </a:p>
                  </a:txBody>
                  <a:tcPr anchor="ctr">
                    <a:solidFill>
                      <a:schemeClr val="accent1">
                        <a:lumMod val="60000"/>
                        <a:lumOff val="40000"/>
                      </a:schemeClr>
                    </a:solidFill>
                  </a:tcPr>
                </a:tc>
                <a:extLst>
                  <a:ext uri="{0D108BD9-81ED-4DB2-BD59-A6C34878D82A}">
                    <a16:rowId xmlns:a16="http://schemas.microsoft.com/office/drawing/2014/main" val="1284155895"/>
                  </a:ext>
                </a:extLst>
              </a:tr>
            </a:tbl>
          </a:graphicData>
        </a:graphic>
      </p:graphicFrame>
      <p:sp>
        <p:nvSpPr>
          <p:cNvPr id="17" name="テキスト ボックス 16">
            <a:extLst>
              <a:ext uri="{FF2B5EF4-FFF2-40B4-BE49-F238E27FC236}">
                <a16:creationId xmlns:a16="http://schemas.microsoft.com/office/drawing/2014/main" id="{03563A69-1E29-4C1D-B51D-077B968C54FA}"/>
              </a:ext>
            </a:extLst>
          </p:cNvPr>
          <p:cNvSpPr txBox="1"/>
          <p:nvPr/>
        </p:nvSpPr>
        <p:spPr>
          <a:xfrm>
            <a:off x="3401769" y="2501658"/>
            <a:ext cx="1875369" cy="400110"/>
          </a:xfrm>
          <a:prstGeom prst="rect">
            <a:avLst/>
          </a:prstGeom>
          <a:noFill/>
        </p:spPr>
        <p:txBody>
          <a:bodyPr wrap="square" rtlCol="0">
            <a:spAutoFit/>
          </a:bodyPr>
          <a:lstStyle/>
          <a:p>
            <a:r>
              <a:rPr kumimoji="1" lang="ja-JP" altLang="en-US" sz="2000" dirty="0"/>
              <a:t>表 </a:t>
            </a:r>
            <a:r>
              <a:rPr kumimoji="1" lang="en-US" altLang="ja-JP" sz="2000" dirty="0"/>
              <a:t>9 : </a:t>
            </a:r>
            <a:r>
              <a:rPr kumimoji="1" lang="ja-JP" altLang="en-US" sz="2000" dirty="0"/>
              <a:t>識別結果</a:t>
            </a:r>
          </a:p>
        </p:txBody>
      </p:sp>
      <p:cxnSp>
        <p:nvCxnSpPr>
          <p:cNvPr id="8" name="直線矢印コネクタ 7">
            <a:extLst>
              <a:ext uri="{FF2B5EF4-FFF2-40B4-BE49-F238E27FC236}">
                <a16:creationId xmlns:a16="http://schemas.microsoft.com/office/drawing/2014/main" id="{07C9B29A-F4E0-40F3-97EC-D625A5E400B6}"/>
              </a:ext>
            </a:extLst>
          </p:cNvPr>
          <p:cNvCxnSpPr/>
          <p:nvPr/>
        </p:nvCxnSpPr>
        <p:spPr>
          <a:xfrm flipV="1">
            <a:off x="4724400" y="3638550"/>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C8A6D790-2A9C-4178-AEF1-0BC9A07805F2}"/>
              </a:ext>
            </a:extLst>
          </p:cNvPr>
          <p:cNvCxnSpPr/>
          <p:nvPr/>
        </p:nvCxnSpPr>
        <p:spPr>
          <a:xfrm flipV="1">
            <a:off x="6934200" y="3638550"/>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10D9FE8-8389-4D16-B0DC-66087280BB85}"/>
              </a:ext>
            </a:extLst>
          </p:cNvPr>
          <p:cNvCxnSpPr/>
          <p:nvPr/>
        </p:nvCxnSpPr>
        <p:spPr>
          <a:xfrm flipV="1">
            <a:off x="4733925" y="4636606"/>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D53FC168-E827-44C0-80C4-39CD0880D3AC}"/>
              </a:ext>
            </a:extLst>
          </p:cNvPr>
          <p:cNvCxnSpPr/>
          <p:nvPr/>
        </p:nvCxnSpPr>
        <p:spPr>
          <a:xfrm flipV="1">
            <a:off x="6934200" y="4646131"/>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直線矢印コネクタ 13">
            <a:extLst>
              <a:ext uri="{FF2B5EF4-FFF2-40B4-BE49-F238E27FC236}">
                <a16:creationId xmlns:a16="http://schemas.microsoft.com/office/drawing/2014/main" id="{730B07A2-DBA8-44AF-B608-A18C8677B6A3}"/>
              </a:ext>
            </a:extLst>
          </p:cNvPr>
          <p:cNvCxnSpPr/>
          <p:nvPr/>
        </p:nvCxnSpPr>
        <p:spPr>
          <a:xfrm flipV="1">
            <a:off x="4724400" y="5689436"/>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直線矢印コネクタ 14">
            <a:extLst>
              <a:ext uri="{FF2B5EF4-FFF2-40B4-BE49-F238E27FC236}">
                <a16:creationId xmlns:a16="http://schemas.microsoft.com/office/drawing/2014/main" id="{368D8714-9FE6-430E-9722-728EDF17E23E}"/>
              </a:ext>
            </a:extLst>
          </p:cNvPr>
          <p:cNvCxnSpPr/>
          <p:nvPr/>
        </p:nvCxnSpPr>
        <p:spPr>
          <a:xfrm flipV="1">
            <a:off x="6934200" y="5689436"/>
            <a:ext cx="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4961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55</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bg1">
                    <a:lumMod val="75000"/>
                  </a:schemeClr>
                </a:solidFill>
              </a:rPr>
              <a:t>・はじめに</a:t>
            </a:r>
            <a:endParaRPr kumimoji="1" lang="en-US" altLang="ja-JP" sz="2800" dirty="0">
              <a:solidFill>
                <a:schemeClr val="bg1">
                  <a:lumMod val="75000"/>
                </a:schemeClr>
              </a:solidFill>
            </a:endParaRPr>
          </a:p>
          <a:p>
            <a:r>
              <a:rPr kumimoji="1" lang="ja-JP" altLang="en-US" sz="2800" dirty="0">
                <a:solidFill>
                  <a:schemeClr val="bg1">
                    <a:lumMod val="75000"/>
                  </a:schemeClr>
                </a:solidFill>
              </a:rPr>
              <a:t>・要素技術</a:t>
            </a:r>
            <a:endParaRPr kumimoji="1" lang="en-US" altLang="ja-JP" sz="2800" dirty="0">
              <a:solidFill>
                <a:schemeClr val="bg1">
                  <a:lumMod val="75000"/>
                </a:schemeClr>
              </a:solidFill>
            </a:endParaRPr>
          </a:p>
          <a:p>
            <a:r>
              <a:rPr kumimoji="1" lang="ja-JP" altLang="en-US" sz="2800" dirty="0">
                <a:solidFill>
                  <a:schemeClr val="bg1">
                    <a:lumMod val="75000"/>
                  </a:schemeClr>
                </a:solidFill>
              </a:rPr>
              <a:t>・データセット</a:t>
            </a:r>
            <a:endParaRPr kumimoji="1" lang="en-US" altLang="ja-JP" sz="2800" dirty="0">
              <a:solidFill>
                <a:schemeClr val="bg1">
                  <a:lumMod val="75000"/>
                </a:schemeClr>
              </a:solidFill>
            </a:endParaRPr>
          </a:p>
          <a:p>
            <a:r>
              <a:rPr kumimoji="1" lang="ja-JP" altLang="en-US" sz="2800" dirty="0">
                <a:solidFill>
                  <a:schemeClr val="bg1">
                    <a:lumMod val="75000"/>
                  </a:schemeClr>
                </a:solidFill>
              </a:rPr>
              <a:t>・予備実験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・実験</a:t>
            </a:r>
            <a:endParaRPr kumimoji="1" lang="en-US" altLang="ja-JP" sz="2800" dirty="0">
              <a:solidFill>
                <a:schemeClr val="bg1">
                  <a:lumMod val="75000"/>
                </a:schemeClr>
              </a:solidFill>
            </a:endParaRPr>
          </a:p>
          <a:p>
            <a:r>
              <a:rPr kumimoji="1" lang="ja-JP" altLang="en-US" sz="2800" dirty="0">
                <a:solidFill>
                  <a:schemeClr val="accent2">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77572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73D6B-7CE2-464A-9915-CEAA342B7924}"/>
              </a:ext>
            </a:extLst>
          </p:cNvPr>
          <p:cNvSpPr>
            <a:spLocks noGrp="1"/>
          </p:cNvSpPr>
          <p:nvPr>
            <p:ph type="title"/>
          </p:nvPr>
        </p:nvSpPr>
        <p:spPr/>
        <p:txBody>
          <a:bodyPr/>
          <a:lstStyle/>
          <a:p>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E73FBE05-FE80-4D1F-9883-480A1F838B00}"/>
              </a:ext>
            </a:extLst>
          </p:cNvPr>
          <p:cNvSpPr>
            <a:spLocks noGrp="1"/>
          </p:cNvSpPr>
          <p:nvPr>
            <p:ph type="sldNum" sz="quarter" idx="12"/>
          </p:nvPr>
        </p:nvSpPr>
        <p:spPr/>
        <p:txBody>
          <a:bodyPr/>
          <a:lstStyle/>
          <a:p>
            <a:fld id="{42F2AE90-0843-4FFC-8F25-2AB44A2744F0}" type="slidenum">
              <a:rPr kumimoji="1" lang="ja-JP" altLang="en-US" smtClean="0"/>
              <a:pPr/>
              <a:t>56</a:t>
            </a:fld>
            <a:endParaRPr kumimoji="1" lang="ja-JP" altLang="en-US" sz="3200" dirty="0"/>
          </a:p>
        </p:txBody>
      </p:sp>
      <p:sp>
        <p:nvSpPr>
          <p:cNvPr id="6" name="テキスト ボックス 5">
            <a:extLst>
              <a:ext uri="{FF2B5EF4-FFF2-40B4-BE49-F238E27FC236}">
                <a16:creationId xmlns:a16="http://schemas.microsoft.com/office/drawing/2014/main" id="{15CA5C0E-58F8-453C-AF52-B9D1E7E0BC6D}"/>
              </a:ext>
            </a:extLst>
          </p:cNvPr>
          <p:cNvSpPr txBox="1"/>
          <p:nvPr/>
        </p:nvSpPr>
        <p:spPr>
          <a:xfrm>
            <a:off x="2286000" y="3244334"/>
            <a:ext cx="4572000" cy="369332"/>
          </a:xfrm>
          <a:prstGeom prst="rect">
            <a:avLst/>
          </a:prstGeom>
          <a:noFill/>
        </p:spPr>
        <p:txBody>
          <a:bodyPr wrap="square">
            <a:spAutoFit/>
          </a:bodyPr>
          <a:lstStyle/>
          <a:p>
            <a:endParaRPr lang="ja-JP" altLang="en-US" sz="1800" dirty="0"/>
          </a:p>
        </p:txBody>
      </p:sp>
      <p:sp>
        <p:nvSpPr>
          <p:cNvPr id="7" name="コンテンツ プレースホルダー 2">
            <a:extLst>
              <a:ext uri="{FF2B5EF4-FFF2-40B4-BE49-F238E27FC236}">
                <a16:creationId xmlns:a16="http://schemas.microsoft.com/office/drawing/2014/main" id="{D5080234-9C61-47FD-A0E7-C270E442E5CF}"/>
              </a:ext>
            </a:extLst>
          </p:cNvPr>
          <p:cNvSpPr txBox="1">
            <a:spLocks/>
          </p:cNvSpPr>
          <p:nvPr/>
        </p:nvSpPr>
        <p:spPr>
          <a:xfrm>
            <a:off x="477722" y="1932776"/>
            <a:ext cx="8188555"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星図データセットを用いた星座識別手法の有効性</a:t>
            </a:r>
            <a:endParaRPr lang="en-US" altLang="ja-JP" sz="2400" dirty="0"/>
          </a:p>
          <a:p>
            <a:pPr marL="0" indent="0">
              <a:buNone/>
            </a:pPr>
            <a:r>
              <a:rPr lang="ja-JP" altLang="en-US" sz="2400" dirty="0"/>
              <a:t>　を確認できた</a:t>
            </a:r>
            <a:endParaRPr lang="en-US" altLang="ja-JP" sz="2400" dirty="0"/>
          </a:p>
          <a:p>
            <a:r>
              <a:rPr lang="ja-JP" altLang="en-US" sz="2400" dirty="0"/>
              <a:t>星図データセットを用いた星座識別手法において独自の </a:t>
            </a:r>
            <a:r>
              <a:rPr lang="en-US" altLang="ja-JP" sz="2400" dirty="0" err="1"/>
              <a:t>ImageDataGenerator</a:t>
            </a:r>
            <a:r>
              <a:rPr lang="en-US" altLang="ja-JP" sz="2400" dirty="0"/>
              <a:t> </a:t>
            </a:r>
            <a:r>
              <a:rPr lang="ja-JP" altLang="en-US" sz="2400" dirty="0"/>
              <a:t>の有効性を確認できた</a:t>
            </a:r>
            <a:endParaRPr lang="en-US" altLang="ja-JP" sz="2400" dirty="0"/>
          </a:p>
          <a:p>
            <a:pPr marL="0" indent="0">
              <a:buNone/>
            </a:pPr>
            <a:r>
              <a:rPr lang="ja-JP" altLang="en-US" sz="2400" dirty="0"/>
              <a:t>　→ 星図を天体写真に近づけることで識別精度を向上</a:t>
            </a:r>
            <a:endParaRPr lang="en-US" altLang="ja-JP" sz="2400" dirty="0"/>
          </a:p>
          <a:p>
            <a:endParaRPr lang="en-US" altLang="ja-JP" sz="2400" dirty="0"/>
          </a:p>
          <a:p>
            <a:pPr marL="0" indent="0">
              <a:buNone/>
            </a:pPr>
            <a:r>
              <a:rPr lang="ja-JP" altLang="en-US" sz="2400" dirty="0"/>
              <a:t>　</a:t>
            </a:r>
          </a:p>
          <a:p>
            <a:endParaRPr lang="ja-JP" altLang="en-US" sz="3200" dirty="0"/>
          </a:p>
        </p:txBody>
      </p:sp>
      <p:sp>
        <p:nvSpPr>
          <p:cNvPr id="8" name="テキスト ボックス 7">
            <a:extLst>
              <a:ext uri="{FF2B5EF4-FFF2-40B4-BE49-F238E27FC236}">
                <a16:creationId xmlns:a16="http://schemas.microsoft.com/office/drawing/2014/main" id="{11F5BEB8-6D55-4520-B717-75D0FB9E7C39}"/>
              </a:ext>
            </a:extLst>
          </p:cNvPr>
          <p:cNvSpPr txBox="1"/>
          <p:nvPr/>
        </p:nvSpPr>
        <p:spPr>
          <a:xfrm flipH="1">
            <a:off x="1551620" y="5200650"/>
            <a:ext cx="6040758" cy="461665"/>
          </a:xfrm>
          <a:prstGeom prst="rect">
            <a:avLst/>
          </a:prstGeom>
          <a:noFill/>
        </p:spPr>
        <p:txBody>
          <a:bodyPr wrap="square" rtlCol="0">
            <a:spAutoFit/>
          </a:bodyPr>
          <a:lstStyle/>
          <a:p>
            <a:r>
              <a:rPr kumimoji="1" lang="ja-JP" altLang="en-US" sz="2400" dirty="0"/>
              <a:t>より星図を天体写真に近づける手法の検討</a:t>
            </a:r>
          </a:p>
        </p:txBody>
      </p:sp>
      <p:sp>
        <p:nvSpPr>
          <p:cNvPr id="9" name="矢印: 下 8">
            <a:extLst>
              <a:ext uri="{FF2B5EF4-FFF2-40B4-BE49-F238E27FC236}">
                <a16:creationId xmlns:a16="http://schemas.microsoft.com/office/drawing/2014/main" id="{302196CF-1F2B-4545-8A6D-18CD34500DF9}"/>
              </a:ext>
            </a:extLst>
          </p:cNvPr>
          <p:cNvSpPr/>
          <p:nvPr/>
        </p:nvSpPr>
        <p:spPr>
          <a:xfrm>
            <a:off x="4133849" y="4457790"/>
            <a:ext cx="87630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551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088C1C5-32F8-4D8A-9676-4A0EC8530C70}"/>
              </a:ext>
            </a:extLst>
          </p:cNvPr>
          <p:cNvSpPr txBox="1"/>
          <p:nvPr/>
        </p:nvSpPr>
        <p:spPr>
          <a:xfrm flipH="1">
            <a:off x="1622810" y="2057400"/>
            <a:ext cx="5898380" cy="584775"/>
          </a:xfrm>
          <a:prstGeom prst="rect">
            <a:avLst/>
          </a:prstGeom>
          <a:noFill/>
        </p:spPr>
        <p:txBody>
          <a:bodyPr wrap="square" rtlCol="0">
            <a:spAutoFit/>
          </a:bodyPr>
          <a:lstStyle/>
          <a:p>
            <a:r>
              <a:rPr kumimoji="1" lang="ja-JP" altLang="en-US" sz="3200" dirty="0"/>
              <a:t>ご清聴ありがとうございました</a:t>
            </a:r>
          </a:p>
        </p:txBody>
      </p:sp>
      <p:pic>
        <p:nvPicPr>
          <p:cNvPr id="2050" name="Picture 2" descr="傾聴">
            <a:extLst>
              <a:ext uri="{FF2B5EF4-FFF2-40B4-BE49-F238E27FC236}">
                <a16:creationId xmlns:a16="http://schemas.microsoft.com/office/drawing/2014/main" id="{E0EC0169-1A22-4F30-BC82-8F5E985F3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2" y="2414423"/>
            <a:ext cx="4981575" cy="332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88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571385-D362-4F74-BDB3-724C87F29350}"/>
              </a:ext>
            </a:extLst>
          </p:cNvPr>
          <p:cNvSpPr>
            <a:spLocks noGrp="1"/>
          </p:cNvSpPr>
          <p:nvPr>
            <p:ph type="title"/>
          </p:nvPr>
        </p:nvSpPr>
        <p:spPr/>
        <p:txBody>
          <a:bodyPr/>
          <a:lstStyle/>
          <a:p>
            <a:r>
              <a:rPr kumimoji="1" lang="ja-JP" altLang="en-US" dirty="0"/>
              <a:t>星図作成における工夫</a:t>
            </a:r>
          </a:p>
        </p:txBody>
      </p:sp>
      <p:sp>
        <p:nvSpPr>
          <p:cNvPr id="3" name="スライド番号プレースホルダー 2">
            <a:extLst>
              <a:ext uri="{FF2B5EF4-FFF2-40B4-BE49-F238E27FC236}">
                <a16:creationId xmlns:a16="http://schemas.microsoft.com/office/drawing/2014/main" id="{59B9224D-9E9A-4C03-B2D7-577347370D2A}"/>
              </a:ext>
            </a:extLst>
          </p:cNvPr>
          <p:cNvSpPr>
            <a:spLocks noGrp="1"/>
          </p:cNvSpPr>
          <p:nvPr>
            <p:ph type="sldNum" sz="quarter" idx="12"/>
          </p:nvPr>
        </p:nvSpPr>
        <p:spPr/>
        <p:txBody>
          <a:bodyPr/>
          <a:lstStyle/>
          <a:p>
            <a:fld id="{42F2AE90-0843-4FFC-8F25-2AB44A2744F0}" type="slidenum">
              <a:rPr kumimoji="1" lang="ja-JP" altLang="en-US" smtClean="0"/>
              <a:pPr/>
              <a:t>58</a:t>
            </a:fld>
            <a:endParaRPr kumimoji="1" lang="ja-JP" altLang="en-US" sz="3200" dirty="0"/>
          </a:p>
        </p:txBody>
      </p:sp>
      <p:pic>
        <p:nvPicPr>
          <p:cNvPr id="5" name="図 4" descr="コンピュータ が含まれている画像&#10;&#10;自動的に生成された説明">
            <a:extLst>
              <a:ext uri="{FF2B5EF4-FFF2-40B4-BE49-F238E27FC236}">
                <a16:creationId xmlns:a16="http://schemas.microsoft.com/office/drawing/2014/main" id="{2B720F61-FA33-45F9-AC6F-F778EA419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38" y="1941816"/>
            <a:ext cx="6113124" cy="4584843"/>
          </a:xfrm>
          <a:prstGeom prst="rect">
            <a:avLst/>
          </a:prstGeom>
        </p:spPr>
      </p:pic>
    </p:spTree>
    <p:extLst>
      <p:ext uri="{BB962C8B-B14F-4D97-AF65-F5344CB8AC3E}">
        <p14:creationId xmlns:p14="http://schemas.microsoft.com/office/powerpoint/2010/main" val="3892887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9143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723899"/>
            <a:ext cx="277749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a:extLst>
              <a:ext uri="{FF2B5EF4-FFF2-40B4-BE49-F238E27FC236}">
                <a16:creationId xmlns:a16="http://schemas.microsoft.com/office/drawing/2014/main" id="{ECBFF5EF-ABBA-4726-A111-F7EC2CC5E56C}"/>
              </a:ext>
            </a:extLst>
          </p:cNvPr>
          <p:cNvSpPr>
            <a:spLocks noGrp="1"/>
          </p:cNvSpPr>
          <p:nvPr>
            <p:ph type="title" idx="4294967295"/>
          </p:nvPr>
        </p:nvSpPr>
        <p:spPr>
          <a:xfrm>
            <a:off x="6222206" y="1419225"/>
            <a:ext cx="2311182" cy="2085869"/>
          </a:xfrm>
        </p:spPr>
        <p:txBody>
          <a:bodyPr vert="horz" lIns="91440" tIns="45720" rIns="91440" bIns="45720" rtlCol="0" anchor="b">
            <a:normAutofit fontScale="90000"/>
          </a:bodyPr>
          <a:lstStyle/>
          <a:p>
            <a:r>
              <a:rPr kumimoji="1" lang="ja-JP" altLang="en-US" sz="3600" dirty="0">
                <a:solidFill>
                  <a:srgbClr val="FFFFFF"/>
                </a:solidFill>
              </a:rPr>
              <a:t>実験の</a:t>
            </a:r>
            <a:br>
              <a:rPr kumimoji="1" lang="en-US" altLang="ja-JP" sz="3600" dirty="0">
                <a:solidFill>
                  <a:srgbClr val="FFFFFF"/>
                </a:solidFill>
              </a:rPr>
            </a:br>
            <a:r>
              <a:rPr kumimoji="1" lang="ja-JP" altLang="en-US" sz="3600" dirty="0">
                <a:solidFill>
                  <a:srgbClr val="FFFFFF"/>
                </a:solidFill>
              </a:rPr>
              <a:t>詳細結果</a:t>
            </a:r>
            <a:br>
              <a:rPr kumimoji="1" lang="en-US" altLang="ja-JP" sz="3600" dirty="0">
                <a:solidFill>
                  <a:srgbClr val="FFFFFF"/>
                </a:solidFill>
              </a:rPr>
            </a:br>
            <a:r>
              <a:rPr kumimoji="1" lang="en-US" altLang="ja-JP" sz="3600" dirty="0">
                <a:solidFill>
                  <a:srgbClr val="FFFFFF"/>
                </a:solidFill>
              </a:rPr>
              <a:t>(</a:t>
            </a:r>
            <a:r>
              <a:rPr lang="ja-JP" altLang="en-US" sz="3600" dirty="0">
                <a:solidFill>
                  <a:srgbClr val="FFFFFF"/>
                </a:solidFill>
              </a:rPr>
              <a:t>なし</a:t>
            </a:r>
            <a:r>
              <a:rPr kumimoji="1" lang="en-US" altLang="ja-JP" sz="3600" dirty="0">
                <a:solidFill>
                  <a:srgbClr val="FFFFFF"/>
                </a:solidFill>
              </a:rPr>
              <a:t>)</a:t>
            </a:r>
            <a:br>
              <a:rPr kumimoji="1" lang="en-US" altLang="ja-JP" sz="3600" dirty="0">
                <a:solidFill>
                  <a:srgbClr val="FFFFFF"/>
                </a:solidFill>
              </a:rPr>
            </a:br>
            <a:endParaRPr kumimoji="1" lang="ja-JP" altLang="en-US" sz="3600" dirty="0">
              <a:solidFill>
                <a:srgbClr val="FFFFFF"/>
              </a:solidFill>
            </a:endParaRPr>
          </a:p>
        </p:txBody>
      </p:sp>
      <p:sp>
        <p:nvSpPr>
          <p:cNvPr id="38" name="Rectangle 37">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スライド番号プレースホルダー 2">
            <a:extLst>
              <a:ext uri="{FF2B5EF4-FFF2-40B4-BE49-F238E27FC236}">
                <a16:creationId xmlns:a16="http://schemas.microsoft.com/office/drawing/2014/main" id="{B1B40A90-E0B2-4527-A757-68E34DF7B657}"/>
              </a:ext>
            </a:extLst>
          </p:cNvPr>
          <p:cNvSpPr>
            <a:spLocks noGrp="1"/>
          </p:cNvSpPr>
          <p:nvPr>
            <p:ph type="sldNum" sz="quarter" idx="12"/>
          </p:nvPr>
        </p:nvSpPr>
        <p:spPr>
          <a:xfrm>
            <a:off x="7918725" y="6400800"/>
            <a:ext cx="762330" cy="365125"/>
          </a:xfrm>
        </p:spPr>
        <p:txBody>
          <a:bodyPr vert="horz" lIns="91440" tIns="45720" rIns="91440" bIns="45720" rtlCol="0" anchor="ctr">
            <a:normAutofit/>
          </a:bodyPr>
          <a:lstStyle/>
          <a:p>
            <a:pPr>
              <a:spcAft>
                <a:spcPts val="600"/>
              </a:spcAft>
            </a:pPr>
            <a:fld id="{42F2AE90-0843-4FFC-8F25-2AB44A2744F0}" type="slidenum">
              <a:rPr kumimoji="1" lang="en-US" altLang="ja-JP" smtClean="0">
                <a:solidFill>
                  <a:schemeClr val="accent1">
                    <a:lumMod val="75000"/>
                    <a:lumOff val="25000"/>
                  </a:schemeClr>
                </a:solidFill>
              </a:rPr>
              <a:pPr>
                <a:spcAft>
                  <a:spcPts val="600"/>
                </a:spcAft>
              </a:pPr>
              <a:t>59</a:t>
            </a:fld>
            <a:endParaRPr kumimoji="1" lang="en-US" altLang="ja-JP">
              <a:solidFill>
                <a:schemeClr val="accent1">
                  <a:lumMod val="75000"/>
                  <a:lumOff val="25000"/>
                </a:schemeClr>
              </a:solidFill>
            </a:endParaRPr>
          </a:p>
        </p:txBody>
      </p:sp>
      <p:graphicFrame>
        <p:nvGraphicFramePr>
          <p:cNvPr id="4" name="表 4">
            <a:extLst>
              <a:ext uri="{FF2B5EF4-FFF2-40B4-BE49-F238E27FC236}">
                <a16:creationId xmlns:a16="http://schemas.microsoft.com/office/drawing/2014/main" id="{07764CFD-CB7F-4C52-ACAB-0808668AD4AB}"/>
              </a:ext>
            </a:extLst>
          </p:cNvPr>
          <p:cNvGraphicFramePr>
            <a:graphicFrameLocks noGrp="1"/>
          </p:cNvGraphicFramePr>
          <p:nvPr>
            <p:extLst>
              <p:ext uri="{D42A27DB-BD31-4B8C-83A1-F6EECF244321}">
                <p14:modId xmlns:p14="http://schemas.microsoft.com/office/powerpoint/2010/main" val="1185272342"/>
              </p:ext>
            </p:extLst>
          </p:nvPr>
        </p:nvGraphicFramePr>
        <p:xfrm>
          <a:off x="307850" y="641732"/>
          <a:ext cx="5638642" cy="6101689"/>
        </p:xfrm>
        <a:graphic>
          <a:graphicData uri="http://schemas.openxmlformats.org/drawingml/2006/table">
            <a:tbl>
              <a:tblPr firstRow="1" bandRow="1">
                <a:tableStyleId>{5C22544A-7EE6-4342-B048-85BDC9FD1C3A}</a:tableStyleId>
              </a:tblPr>
              <a:tblGrid>
                <a:gridCol w="976420">
                  <a:extLst>
                    <a:ext uri="{9D8B030D-6E8A-4147-A177-3AD203B41FA5}">
                      <a16:colId xmlns:a16="http://schemas.microsoft.com/office/drawing/2014/main" val="737534567"/>
                    </a:ext>
                  </a:extLst>
                </a:gridCol>
                <a:gridCol w="777037">
                  <a:extLst>
                    <a:ext uri="{9D8B030D-6E8A-4147-A177-3AD203B41FA5}">
                      <a16:colId xmlns:a16="http://schemas.microsoft.com/office/drawing/2014/main" val="4145294522"/>
                    </a:ext>
                  </a:extLst>
                </a:gridCol>
                <a:gridCol w="777037">
                  <a:extLst>
                    <a:ext uri="{9D8B030D-6E8A-4147-A177-3AD203B41FA5}">
                      <a16:colId xmlns:a16="http://schemas.microsoft.com/office/drawing/2014/main" val="2521619718"/>
                    </a:ext>
                  </a:extLst>
                </a:gridCol>
                <a:gridCol w="777037">
                  <a:extLst>
                    <a:ext uri="{9D8B030D-6E8A-4147-A177-3AD203B41FA5}">
                      <a16:colId xmlns:a16="http://schemas.microsoft.com/office/drawing/2014/main" val="4057998736"/>
                    </a:ext>
                  </a:extLst>
                </a:gridCol>
                <a:gridCol w="777037">
                  <a:extLst>
                    <a:ext uri="{9D8B030D-6E8A-4147-A177-3AD203B41FA5}">
                      <a16:colId xmlns:a16="http://schemas.microsoft.com/office/drawing/2014/main" val="2097648146"/>
                    </a:ext>
                  </a:extLst>
                </a:gridCol>
                <a:gridCol w="777037">
                  <a:extLst>
                    <a:ext uri="{9D8B030D-6E8A-4147-A177-3AD203B41FA5}">
                      <a16:colId xmlns:a16="http://schemas.microsoft.com/office/drawing/2014/main" val="2474196306"/>
                    </a:ext>
                  </a:extLst>
                </a:gridCol>
                <a:gridCol w="777037">
                  <a:extLst>
                    <a:ext uri="{9D8B030D-6E8A-4147-A177-3AD203B41FA5}">
                      <a16:colId xmlns:a16="http://schemas.microsoft.com/office/drawing/2014/main" val="1697098513"/>
                    </a:ext>
                  </a:extLst>
                </a:gridCol>
              </a:tblGrid>
              <a:tr h="367817">
                <a:tc rowSpan="2">
                  <a:txBody>
                    <a:bodyPr/>
                    <a:lstStyle/>
                    <a:p>
                      <a:pPr algn="ctr"/>
                      <a:endParaRPr kumimoji="1" lang="ja-JP" altLang="en-US" sz="1200" dirty="0"/>
                    </a:p>
                  </a:txBody>
                  <a:tcPr marL="62518" marR="62518" marT="31259" marB="31259" anchor="ctr"/>
                </a:tc>
                <a:tc gridSpan="2">
                  <a:txBody>
                    <a:bodyPr/>
                    <a:lstStyle/>
                    <a:p>
                      <a:pPr algn="ctr"/>
                      <a:r>
                        <a:rPr kumimoji="1" lang="en-US" altLang="ja-JP" sz="1200" dirty="0"/>
                        <a:t>VGG16</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tc gridSpan="2">
                  <a:txBody>
                    <a:bodyPr/>
                    <a:lstStyle/>
                    <a:p>
                      <a:pPr algn="ctr"/>
                      <a:r>
                        <a:rPr kumimoji="1" lang="en-US" altLang="ja-JP" sz="1200" dirty="0"/>
                        <a:t>VGG19</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tc gridSpan="2">
                  <a:txBody>
                    <a:bodyPr/>
                    <a:lstStyle/>
                    <a:p>
                      <a:pPr algn="ctr"/>
                      <a:r>
                        <a:rPr kumimoji="1" lang="en-US" altLang="ja-JP" sz="1200" dirty="0"/>
                        <a:t>ResNet50</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extLst>
                  <a:ext uri="{0D108BD9-81ED-4DB2-BD59-A6C34878D82A}">
                    <a16:rowId xmlns:a16="http://schemas.microsoft.com/office/drawing/2014/main" val="67147934"/>
                  </a:ext>
                </a:extLst>
              </a:tr>
              <a:tr h="342617">
                <a:tc vMerge="1">
                  <a:txBody>
                    <a:bodyPr/>
                    <a:lstStyle/>
                    <a:p>
                      <a:pPr algn="ctr"/>
                      <a:endParaRPr kumimoji="1" lang="ja-JP" altLang="en-US" sz="1200" dirty="0"/>
                    </a:p>
                  </a:txBody>
                  <a:tcPr marL="62518" marR="62518" marT="31259" marB="31259" anchor="ctr"/>
                </a:tc>
                <a:tc>
                  <a:txBody>
                    <a:bodyPr/>
                    <a:lstStyle/>
                    <a:p>
                      <a:pPr algn="ctr"/>
                      <a:r>
                        <a:rPr kumimoji="1" lang="en-US" altLang="ja-JP" sz="1200" dirty="0"/>
                        <a:t>Top 1</a:t>
                      </a:r>
                      <a:endParaRPr kumimoji="1" lang="ja-JP" altLang="en-US" sz="1200" dirty="0"/>
                    </a:p>
                  </a:txBody>
                  <a:tcPr marL="62518" marR="62518" marT="31259" marB="31259" anchor="ctr"/>
                </a:tc>
                <a:tc>
                  <a:txBody>
                    <a:bodyPr/>
                    <a:lstStyle/>
                    <a:p>
                      <a:pPr algn="ctr"/>
                      <a:r>
                        <a:rPr kumimoji="1" lang="en-US" altLang="ja-JP" sz="1200" dirty="0"/>
                        <a:t>Top 3</a:t>
                      </a:r>
                      <a:endParaRPr kumimoji="1" lang="ja-JP" altLang="en-US" sz="1200" dirty="0"/>
                    </a:p>
                  </a:txBody>
                  <a:tcPr marL="62518" marR="62518" marT="31259" marB="31259" anchor="ctr"/>
                </a:tc>
                <a:tc>
                  <a:txBody>
                    <a:bodyPr/>
                    <a:lstStyle/>
                    <a:p>
                      <a:pPr algn="ctr"/>
                      <a:r>
                        <a:rPr kumimoji="1" lang="en-US" altLang="ja-JP" sz="1200" dirty="0"/>
                        <a:t>Top 1</a:t>
                      </a:r>
                      <a:endParaRPr kumimoji="1" lang="ja-JP" altLang="en-US" sz="1200" dirty="0"/>
                    </a:p>
                  </a:txBody>
                  <a:tcPr marL="62518" marR="62518" marT="31259" marB="31259" anchor="ctr"/>
                </a:tc>
                <a:tc>
                  <a:txBody>
                    <a:bodyPr/>
                    <a:lstStyle/>
                    <a:p>
                      <a:pPr algn="ctr"/>
                      <a:r>
                        <a:rPr kumimoji="1" lang="en-US" altLang="ja-JP" sz="1200" dirty="0"/>
                        <a:t>Top 3</a:t>
                      </a:r>
                      <a:endParaRPr kumimoji="1" lang="ja-JP" altLang="en-US" sz="1200" dirty="0"/>
                    </a:p>
                  </a:txBody>
                  <a:tcPr marL="62518" marR="62518" marT="31259" marB="31259" anchor="ctr"/>
                </a:tc>
                <a:tc>
                  <a:txBody>
                    <a:bodyPr/>
                    <a:lstStyle/>
                    <a:p>
                      <a:pPr algn="ctr"/>
                      <a:r>
                        <a:rPr kumimoji="1" lang="en-US" altLang="ja-JP" sz="1200" dirty="0"/>
                        <a:t>Top 1</a:t>
                      </a:r>
                      <a:endParaRPr kumimoji="1" lang="ja-JP" altLang="en-US" sz="1200" dirty="0"/>
                    </a:p>
                  </a:txBody>
                  <a:tcPr marL="62518" marR="62518" marT="31259" marB="31259" anchor="ctr"/>
                </a:tc>
                <a:tc>
                  <a:txBody>
                    <a:bodyPr/>
                    <a:lstStyle/>
                    <a:p>
                      <a:pPr algn="ctr"/>
                      <a:r>
                        <a:rPr kumimoji="1" lang="en-US" altLang="ja-JP" sz="1200" dirty="0"/>
                        <a:t>Top 3</a:t>
                      </a:r>
                      <a:endParaRPr kumimoji="1" lang="ja-JP" altLang="en-US" sz="1200" dirty="0"/>
                    </a:p>
                  </a:txBody>
                  <a:tcPr marL="62518" marR="62518" marT="31259" marB="31259" anchor="ctr"/>
                </a:tc>
                <a:extLst>
                  <a:ext uri="{0D108BD9-81ED-4DB2-BD59-A6C34878D82A}">
                    <a16:rowId xmlns:a16="http://schemas.microsoft.com/office/drawing/2014/main" val="1462251232"/>
                  </a:ext>
                </a:extLst>
              </a:tr>
              <a:tr h="342617">
                <a:tc>
                  <a:txBody>
                    <a:bodyPr/>
                    <a:lstStyle/>
                    <a:p>
                      <a:pPr algn="ctr"/>
                      <a:r>
                        <a:rPr kumimoji="1" lang="ja-JP" altLang="en-US" sz="1200" dirty="0"/>
                        <a:t>はくちょう</a:t>
                      </a:r>
                    </a:p>
                  </a:txBody>
                  <a:tcPr marL="62518" marR="62518" marT="31259" marB="31259"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3939073375"/>
                  </a:ext>
                </a:extLst>
              </a:tr>
              <a:tr h="342617">
                <a:tc>
                  <a:txBody>
                    <a:bodyPr/>
                    <a:lstStyle/>
                    <a:p>
                      <a:pPr algn="ctr"/>
                      <a:r>
                        <a:rPr kumimoji="1" lang="ja-JP" altLang="en-US" sz="1200"/>
                        <a:t>ふたご</a:t>
                      </a:r>
                      <a:endParaRPr kumimoji="1" lang="en-US" altLang="ja-JP" sz="120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468502009"/>
                  </a:ext>
                </a:extLst>
              </a:tr>
              <a:tr h="342617">
                <a:tc>
                  <a:txBody>
                    <a:bodyPr/>
                    <a:lstStyle/>
                    <a:p>
                      <a:pPr algn="ctr"/>
                      <a:r>
                        <a:rPr kumimoji="1" lang="ja-JP" altLang="en-US" sz="1200"/>
                        <a:t>いて</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1137456334"/>
                  </a:ext>
                </a:extLst>
              </a:tr>
              <a:tr h="342617">
                <a:tc>
                  <a:txBody>
                    <a:bodyPr/>
                    <a:lstStyle/>
                    <a:p>
                      <a:pPr algn="ctr"/>
                      <a:r>
                        <a:rPr kumimoji="1" lang="ja-JP" altLang="en-US" sz="1200"/>
                        <a:t>カシオペア</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3166268891"/>
                  </a:ext>
                </a:extLst>
              </a:tr>
              <a:tr h="342617">
                <a:tc>
                  <a:txBody>
                    <a:bodyPr/>
                    <a:lstStyle/>
                    <a:p>
                      <a:pPr algn="ctr"/>
                      <a:r>
                        <a:rPr kumimoji="1" lang="ja-JP" altLang="en-US" sz="1200"/>
                        <a:t>こぐま</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3857888796"/>
                  </a:ext>
                </a:extLst>
              </a:tr>
              <a:tr h="367817">
                <a:tc>
                  <a:txBody>
                    <a:bodyPr/>
                    <a:lstStyle/>
                    <a:p>
                      <a:pPr algn="ctr"/>
                      <a:r>
                        <a:rPr kumimoji="1" lang="ja-JP" altLang="en-US" sz="1200" dirty="0"/>
                        <a:t>こと</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3465465028"/>
                  </a:ext>
                </a:extLst>
              </a:tr>
              <a:tr h="367817">
                <a:tc>
                  <a:txBody>
                    <a:bodyPr/>
                    <a:lstStyle/>
                    <a:p>
                      <a:pPr algn="ctr"/>
                      <a:r>
                        <a:rPr kumimoji="1" lang="ja-JP" altLang="en-US" sz="1200" dirty="0"/>
                        <a:t>おおぐま</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3878192649"/>
                  </a:ext>
                </a:extLst>
              </a:tr>
              <a:tr h="367817">
                <a:tc>
                  <a:txBody>
                    <a:bodyPr/>
                    <a:lstStyle/>
                    <a:p>
                      <a:pPr algn="ctr"/>
                      <a:r>
                        <a:rPr kumimoji="1" lang="ja-JP" altLang="en-US" sz="1200" dirty="0"/>
                        <a:t>おおいぬ</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2764555950"/>
                  </a:ext>
                </a:extLst>
              </a:tr>
              <a:tr h="367817">
                <a:tc>
                  <a:txBody>
                    <a:bodyPr/>
                    <a:lstStyle/>
                    <a:p>
                      <a:pPr algn="ctr"/>
                      <a:r>
                        <a:rPr kumimoji="1" lang="ja-JP" altLang="en-US" sz="1200" dirty="0"/>
                        <a:t>オリオン</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1578648317"/>
                  </a:ext>
                </a:extLst>
              </a:tr>
              <a:tr h="367817">
                <a:tc>
                  <a:txBody>
                    <a:bodyPr/>
                    <a:lstStyle/>
                    <a:p>
                      <a:pPr algn="ctr"/>
                      <a:r>
                        <a:rPr kumimoji="1" lang="ja-JP" altLang="en-US" sz="1200" dirty="0"/>
                        <a:t>おとめ</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52689128"/>
                  </a:ext>
                </a:extLst>
              </a:tr>
              <a:tr h="367817">
                <a:tc>
                  <a:txBody>
                    <a:bodyPr/>
                    <a:lstStyle/>
                    <a:p>
                      <a:pPr algn="ctr"/>
                      <a:r>
                        <a:rPr kumimoji="1" lang="ja-JP" altLang="en-US" sz="1200" dirty="0"/>
                        <a:t>おうし</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3569339398"/>
                  </a:ext>
                </a:extLst>
              </a:tr>
              <a:tr h="367817">
                <a:tc>
                  <a:txBody>
                    <a:bodyPr/>
                    <a:lstStyle/>
                    <a:p>
                      <a:pPr algn="ctr"/>
                      <a:r>
                        <a:rPr kumimoji="1" lang="ja-JP" altLang="en-US" sz="1200" dirty="0"/>
                        <a:t>ペガスス</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3300312459"/>
                  </a:ext>
                </a:extLst>
              </a:tr>
              <a:tr h="367817">
                <a:tc>
                  <a:txBody>
                    <a:bodyPr/>
                    <a:lstStyle/>
                    <a:p>
                      <a:pPr algn="ctr"/>
                      <a:r>
                        <a:rPr kumimoji="1" lang="ja-JP" altLang="en-US" sz="1200" dirty="0"/>
                        <a:t>さそり</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4256346086"/>
                  </a:ext>
                </a:extLst>
              </a:tr>
              <a:tr h="367817">
                <a:tc>
                  <a:txBody>
                    <a:bodyPr/>
                    <a:lstStyle/>
                    <a:p>
                      <a:pPr algn="ctr"/>
                      <a:r>
                        <a:rPr kumimoji="1" lang="ja-JP" altLang="en-US" sz="1200" dirty="0"/>
                        <a:t>しし</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1027271015"/>
                  </a:ext>
                </a:extLst>
              </a:tr>
              <a:tr h="367817">
                <a:tc>
                  <a:txBody>
                    <a:bodyPr/>
                    <a:lstStyle/>
                    <a:p>
                      <a:pPr algn="ctr"/>
                      <a:r>
                        <a:rPr kumimoji="1" lang="ja-JP" altLang="en-US" sz="1200" dirty="0"/>
                        <a:t>わし</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dirty="0">
                          <a:solidFill>
                            <a:srgbClr val="000000"/>
                          </a:solidFill>
                          <a:effectLst/>
                          <a:latin typeface="Gill Sans MT 本文"/>
                          <a:ea typeface="游ゴシック" panose="020B0400000000000000" pitchFamily="50" charset="-128"/>
                        </a:rPr>
                        <a:t>0</a:t>
                      </a:r>
                    </a:p>
                  </a:txBody>
                  <a:tcPr marL="6350" marR="6350" marT="6350" marB="0" anchor="ctr"/>
                </a:tc>
                <a:extLst>
                  <a:ext uri="{0D108BD9-81ED-4DB2-BD59-A6C34878D82A}">
                    <a16:rowId xmlns:a16="http://schemas.microsoft.com/office/drawing/2014/main" val="1663085355"/>
                  </a:ext>
                </a:extLst>
              </a:tr>
            </a:tbl>
          </a:graphicData>
        </a:graphic>
      </p:graphicFrame>
    </p:spTree>
    <p:extLst>
      <p:ext uri="{BB962C8B-B14F-4D97-AF65-F5344CB8AC3E}">
        <p14:creationId xmlns:p14="http://schemas.microsoft.com/office/powerpoint/2010/main" val="66843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E3A86-EB5A-424D-BBCA-EA7217C288A2}"/>
              </a:ext>
            </a:extLst>
          </p:cNvPr>
          <p:cNvSpPr>
            <a:spLocks noGrp="1"/>
          </p:cNvSpPr>
          <p:nvPr>
            <p:ph type="title"/>
          </p:nvPr>
        </p:nvSpPr>
        <p:spPr/>
        <p:txBody>
          <a:bodyPr/>
          <a:lstStyle/>
          <a:p>
            <a:r>
              <a:rPr kumimoji="1" lang="ja-JP" altLang="en-US" dirty="0"/>
              <a:t>はじめに</a:t>
            </a:r>
          </a:p>
        </p:txBody>
      </p:sp>
      <p:sp>
        <p:nvSpPr>
          <p:cNvPr id="3" name="スライド番号プレースホルダー 2">
            <a:extLst>
              <a:ext uri="{FF2B5EF4-FFF2-40B4-BE49-F238E27FC236}">
                <a16:creationId xmlns:a16="http://schemas.microsoft.com/office/drawing/2014/main" id="{99F7F541-B422-41F0-B43B-38DD1E44B827}"/>
              </a:ext>
            </a:extLst>
          </p:cNvPr>
          <p:cNvSpPr>
            <a:spLocks noGrp="1"/>
          </p:cNvSpPr>
          <p:nvPr>
            <p:ph type="sldNum" sz="quarter" idx="12"/>
          </p:nvPr>
        </p:nvSpPr>
        <p:spPr/>
        <p:txBody>
          <a:bodyPr/>
          <a:lstStyle/>
          <a:p>
            <a:fld id="{42F2AE90-0843-4FFC-8F25-2AB44A2744F0}" type="slidenum">
              <a:rPr kumimoji="1" lang="ja-JP" altLang="en-US" smtClean="0"/>
              <a:pPr/>
              <a:t>6</a:t>
            </a:fld>
            <a:endParaRPr kumimoji="1" lang="ja-JP" altLang="en-US" sz="3200" dirty="0"/>
          </a:p>
        </p:txBody>
      </p:sp>
      <p:sp>
        <p:nvSpPr>
          <p:cNvPr id="4" name="コンテンツ プレースホルダー 2">
            <a:extLst>
              <a:ext uri="{FF2B5EF4-FFF2-40B4-BE49-F238E27FC236}">
                <a16:creationId xmlns:a16="http://schemas.microsoft.com/office/drawing/2014/main" id="{3E778428-7FAC-41FF-8781-AE2C2D87BD38}"/>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近年</a:t>
            </a:r>
            <a:r>
              <a:rPr lang="en-US" altLang="ja-JP" sz="2400" dirty="0"/>
              <a:t>, </a:t>
            </a:r>
            <a:r>
              <a:rPr lang="ja-JP" altLang="en-US" sz="2400" dirty="0"/>
              <a:t>人工知能 </a:t>
            </a:r>
            <a:r>
              <a:rPr lang="en-US" altLang="ja-JP" sz="2400" dirty="0"/>
              <a:t>(AI) </a:t>
            </a:r>
            <a:r>
              <a:rPr lang="ja-JP" altLang="en-US" sz="2400" dirty="0"/>
              <a:t>を用いた画像認識の研究が注目</a:t>
            </a:r>
          </a:p>
          <a:p>
            <a:pPr marL="0" indent="0">
              <a:buNone/>
            </a:pPr>
            <a:endParaRPr lang="ja-JP" altLang="en-US" sz="3200" dirty="0"/>
          </a:p>
        </p:txBody>
      </p:sp>
      <p:pic>
        <p:nvPicPr>
          <p:cNvPr id="5" name="コンテンツ プレースホルダー 12">
            <a:extLst>
              <a:ext uri="{FF2B5EF4-FFF2-40B4-BE49-F238E27FC236}">
                <a16:creationId xmlns:a16="http://schemas.microsoft.com/office/drawing/2014/main" id="{0D6CB99F-2847-4B9B-AC49-3C7B026D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832" y="2667138"/>
            <a:ext cx="2613207" cy="1742138"/>
          </a:xfrm>
          <a:prstGeom prst="rect">
            <a:avLst/>
          </a:prstGeom>
        </p:spPr>
      </p:pic>
      <p:cxnSp>
        <p:nvCxnSpPr>
          <p:cNvPr id="26" name="直線矢印コネクタ 25">
            <a:extLst>
              <a:ext uri="{FF2B5EF4-FFF2-40B4-BE49-F238E27FC236}">
                <a16:creationId xmlns:a16="http://schemas.microsoft.com/office/drawing/2014/main" id="{B453F28C-BC1B-40CC-9D83-5EC6578BD5D9}"/>
              </a:ext>
            </a:extLst>
          </p:cNvPr>
          <p:cNvCxnSpPr>
            <a:cxnSpLocks/>
          </p:cNvCxnSpPr>
          <p:nvPr/>
        </p:nvCxnSpPr>
        <p:spPr>
          <a:xfrm>
            <a:off x="5902513" y="3538205"/>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3" name="コンテンツ プレースホルダー 12">
            <a:extLst>
              <a:ext uri="{FF2B5EF4-FFF2-40B4-BE49-F238E27FC236}">
                <a16:creationId xmlns:a16="http://schemas.microsoft.com/office/drawing/2014/main" id="{55FA284F-BAA4-466A-A246-754925AA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832" y="4851510"/>
            <a:ext cx="2613207" cy="1742138"/>
          </a:xfrm>
          <a:prstGeom prst="rect">
            <a:avLst/>
          </a:prstGeom>
        </p:spPr>
      </p:pic>
      <p:cxnSp>
        <p:nvCxnSpPr>
          <p:cNvPr id="35" name="直線矢印コネクタ 34">
            <a:extLst>
              <a:ext uri="{FF2B5EF4-FFF2-40B4-BE49-F238E27FC236}">
                <a16:creationId xmlns:a16="http://schemas.microsoft.com/office/drawing/2014/main" id="{4D5DEADE-7DCB-4AF5-ABDE-37DE6552152A}"/>
              </a:ext>
            </a:extLst>
          </p:cNvPr>
          <p:cNvCxnSpPr>
            <a:cxnSpLocks/>
          </p:cNvCxnSpPr>
          <p:nvPr/>
        </p:nvCxnSpPr>
        <p:spPr>
          <a:xfrm>
            <a:off x="2971681" y="3538206"/>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49B5332-354C-49E0-AA43-C5B104C97099}"/>
              </a:ext>
            </a:extLst>
          </p:cNvPr>
          <p:cNvCxnSpPr>
            <a:cxnSpLocks/>
          </p:cNvCxnSpPr>
          <p:nvPr/>
        </p:nvCxnSpPr>
        <p:spPr>
          <a:xfrm>
            <a:off x="2966459" y="5722579"/>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7EA442CA-6CC0-48B4-8C87-FC0D73E5854A}"/>
              </a:ext>
            </a:extLst>
          </p:cNvPr>
          <p:cNvCxnSpPr>
            <a:cxnSpLocks/>
          </p:cNvCxnSpPr>
          <p:nvPr/>
        </p:nvCxnSpPr>
        <p:spPr>
          <a:xfrm>
            <a:off x="5902513" y="5722578"/>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DDA9316-756B-4C98-99B1-DB53B01171AE}"/>
              </a:ext>
            </a:extLst>
          </p:cNvPr>
          <p:cNvSpPr txBox="1"/>
          <p:nvPr/>
        </p:nvSpPr>
        <p:spPr>
          <a:xfrm flipH="1">
            <a:off x="7270204" y="3276595"/>
            <a:ext cx="1790998" cy="523220"/>
          </a:xfrm>
          <a:prstGeom prst="rect">
            <a:avLst/>
          </a:prstGeom>
          <a:noFill/>
        </p:spPr>
        <p:txBody>
          <a:bodyPr wrap="square" rtlCol="0">
            <a:spAutoFit/>
          </a:bodyPr>
          <a:lstStyle/>
          <a:p>
            <a:r>
              <a:rPr kumimoji="1" lang="ja-JP" altLang="en-US" sz="2800" dirty="0"/>
              <a:t>？</a:t>
            </a:r>
            <a:endParaRPr kumimoji="1" lang="en-US" altLang="ja-JP" sz="2800" dirty="0"/>
          </a:p>
        </p:txBody>
      </p:sp>
      <p:sp>
        <p:nvSpPr>
          <p:cNvPr id="16" name="テキスト ボックス 15">
            <a:extLst>
              <a:ext uri="{FF2B5EF4-FFF2-40B4-BE49-F238E27FC236}">
                <a16:creationId xmlns:a16="http://schemas.microsoft.com/office/drawing/2014/main" id="{95E7F8AB-AD90-4F80-8173-0AB40B723824}"/>
              </a:ext>
            </a:extLst>
          </p:cNvPr>
          <p:cNvSpPr txBox="1"/>
          <p:nvPr/>
        </p:nvSpPr>
        <p:spPr>
          <a:xfrm flipH="1">
            <a:off x="7270204" y="5460968"/>
            <a:ext cx="1790998" cy="523220"/>
          </a:xfrm>
          <a:prstGeom prst="rect">
            <a:avLst/>
          </a:prstGeom>
          <a:noFill/>
        </p:spPr>
        <p:txBody>
          <a:bodyPr wrap="square" rtlCol="0">
            <a:spAutoFit/>
          </a:bodyPr>
          <a:lstStyle/>
          <a:p>
            <a:r>
              <a:rPr kumimoji="1" lang="ja-JP" altLang="en-US" sz="2800" dirty="0"/>
              <a:t>？</a:t>
            </a:r>
            <a:endParaRPr kumimoji="1" lang="en-US" altLang="ja-JP" sz="2800" dirty="0"/>
          </a:p>
        </p:txBody>
      </p:sp>
      <p:pic>
        <p:nvPicPr>
          <p:cNvPr id="18" name="図 17">
            <a:extLst>
              <a:ext uri="{FF2B5EF4-FFF2-40B4-BE49-F238E27FC236}">
                <a16:creationId xmlns:a16="http://schemas.microsoft.com/office/drawing/2014/main" id="{FA5AE3A6-CDD4-4045-B16A-E7DED6418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31" y="2677534"/>
            <a:ext cx="1720185" cy="1721341"/>
          </a:xfrm>
          <a:prstGeom prst="rect">
            <a:avLst/>
          </a:prstGeom>
        </p:spPr>
      </p:pic>
      <p:pic>
        <p:nvPicPr>
          <p:cNvPr id="19" name="図 18">
            <a:extLst>
              <a:ext uri="{FF2B5EF4-FFF2-40B4-BE49-F238E27FC236}">
                <a16:creationId xmlns:a16="http://schemas.microsoft.com/office/drawing/2014/main" id="{16DCFBD9-9AB0-4EAC-9ED6-1392B103ADA4}"/>
              </a:ext>
            </a:extLst>
          </p:cNvPr>
          <p:cNvPicPr>
            <a:picLocks noChangeAspect="1"/>
          </p:cNvPicPr>
          <p:nvPr/>
        </p:nvPicPr>
        <p:blipFill rotWithShape="1">
          <a:blip r:embed="rId5">
            <a:extLst>
              <a:ext uri="{28A0092B-C50C-407E-A947-70E740481C1C}">
                <a14:useLocalDpi xmlns:a14="http://schemas.microsoft.com/office/drawing/2010/main" val="0"/>
              </a:ext>
            </a:extLst>
          </a:blip>
          <a:srcRect l="35000" t="39507" r="38595" b="15000"/>
          <a:stretch/>
        </p:blipFill>
        <p:spPr>
          <a:xfrm>
            <a:off x="898295" y="4732675"/>
            <a:ext cx="1720184" cy="1975797"/>
          </a:xfrm>
          <a:prstGeom prst="rect">
            <a:avLst/>
          </a:prstGeom>
        </p:spPr>
      </p:pic>
    </p:spTree>
    <p:extLst>
      <p:ext uri="{BB962C8B-B14F-4D97-AF65-F5344CB8AC3E}">
        <p14:creationId xmlns:p14="http://schemas.microsoft.com/office/powerpoint/2010/main" val="399497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9143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723899"/>
            <a:ext cx="277749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スライド番号プレースホルダー 2">
            <a:extLst>
              <a:ext uri="{FF2B5EF4-FFF2-40B4-BE49-F238E27FC236}">
                <a16:creationId xmlns:a16="http://schemas.microsoft.com/office/drawing/2014/main" id="{B1B40A90-E0B2-4527-A757-68E34DF7B657}"/>
              </a:ext>
            </a:extLst>
          </p:cNvPr>
          <p:cNvSpPr>
            <a:spLocks noGrp="1"/>
          </p:cNvSpPr>
          <p:nvPr>
            <p:ph type="sldNum" sz="quarter" idx="12"/>
          </p:nvPr>
        </p:nvSpPr>
        <p:spPr>
          <a:xfrm>
            <a:off x="7918725" y="6400800"/>
            <a:ext cx="762330" cy="365125"/>
          </a:xfrm>
        </p:spPr>
        <p:txBody>
          <a:bodyPr vert="horz" lIns="91440" tIns="45720" rIns="91440" bIns="45720" rtlCol="0" anchor="ctr">
            <a:normAutofit/>
          </a:bodyPr>
          <a:lstStyle/>
          <a:p>
            <a:pPr>
              <a:spcAft>
                <a:spcPts val="600"/>
              </a:spcAft>
            </a:pPr>
            <a:fld id="{42F2AE90-0843-4FFC-8F25-2AB44A2744F0}" type="slidenum">
              <a:rPr kumimoji="1" lang="en-US" altLang="ja-JP" smtClean="0">
                <a:solidFill>
                  <a:schemeClr val="accent1">
                    <a:lumMod val="75000"/>
                    <a:lumOff val="25000"/>
                  </a:schemeClr>
                </a:solidFill>
              </a:rPr>
              <a:pPr>
                <a:spcAft>
                  <a:spcPts val="600"/>
                </a:spcAft>
              </a:pPr>
              <a:t>60</a:t>
            </a:fld>
            <a:endParaRPr kumimoji="1" lang="en-US" altLang="ja-JP">
              <a:solidFill>
                <a:schemeClr val="accent1">
                  <a:lumMod val="75000"/>
                  <a:lumOff val="25000"/>
                </a:schemeClr>
              </a:solidFill>
            </a:endParaRPr>
          </a:p>
        </p:txBody>
      </p:sp>
      <p:graphicFrame>
        <p:nvGraphicFramePr>
          <p:cNvPr id="20" name="表 4">
            <a:extLst>
              <a:ext uri="{FF2B5EF4-FFF2-40B4-BE49-F238E27FC236}">
                <a16:creationId xmlns:a16="http://schemas.microsoft.com/office/drawing/2014/main" id="{973D5819-75E4-417A-9547-B331E513A32B}"/>
              </a:ext>
            </a:extLst>
          </p:cNvPr>
          <p:cNvGraphicFramePr>
            <a:graphicFrameLocks noGrp="1"/>
          </p:cNvGraphicFramePr>
          <p:nvPr>
            <p:extLst>
              <p:ext uri="{D42A27DB-BD31-4B8C-83A1-F6EECF244321}">
                <p14:modId xmlns:p14="http://schemas.microsoft.com/office/powerpoint/2010/main" val="2764906617"/>
              </p:ext>
            </p:extLst>
          </p:nvPr>
        </p:nvGraphicFramePr>
        <p:xfrm>
          <a:off x="307850" y="641732"/>
          <a:ext cx="5638642" cy="6101689"/>
        </p:xfrm>
        <a:graphic>
          <a:graphicData uri="http://schemas.openxmlformats.org/drawingml/2006/table">
            <a:tbl>
              <a:tblPr firstRow="1" bandRow="1">
                <a:tableStyleId>{5C22544A-7EE6-4342-B048-85BDC9FD1C3A}</a:tableStyleId>
              </a:tblPr>
              <a:tblGrid>
                <a:gridCol w="976420">
                  <a:extLst>
                    <a:ext uri="{9D8B030D-6E8A-4147-A177-3AD203B41FA5}">
                      <a16:colId xmlns:a16="http://schemas.microsoft.com/office/drawing/2014/main" val="737534567"/>
                    </a:ext>
                  </a:extLst>
                </a:gridCol>
                <a:gridCol w="777037">
                  <a:extLst>
                    <a:ext uri="{9D8B030D-6E8A-4147-A177-3AD203B41FA5}">
                      <a16:colId xmlns:a16="http://schemas.microsoft.com/office/drawing/2014/main" val="4145294522"/>
                    </a:ext>
                  </a:extLst>
                </a:gridCol>
                <a:gridCol w="777037">
                  <a:extLst>
                    <a:ext uri="{9D8B030D-6E8A-4147-A177-3AD203B41FA5}">
                      <a16:colId xmlns:a16="http://schemas.microsoft.com/office/drawing/2014/main" val="2521619718"/>
                    </a:ext>
                  </a:extLst>
                </a:gridCol>
                <a:gridCol w="777037">
                  <a:extLst>
                    <a:ext uri="{9D8B030D-6E8A-4147-A177-3AD203B41FA5}">
                      <a16:colId xmlns:a16="http://schemas.microsoft.com/office/drawing/2014/main" val="4057998736"/>
                    </a:ext>
                  </a:extLst>
                </a:gridCol>
                <a:gridCol w="777037">
                  <a:extLst>
                    <a:ext uri="{9D8B030D-6E8A-4147-A177-3AD203B41FA5}">
                      <a16:colId xmlns:a16="http://schemas.microsoft.com/office/drawing/2014/main" val="2097648146"/>
                    </a:ext>
                  </a:extLst>
                </a:gridCol>
                <a:gridCol w="777037">
                  <a:extLst>
                    <a:ext uri="{9D8B030D-6E8A-4147-A177-3AD203B41FA5}">
                      <a16:colId xmlns:a16="http://schemas.microsoft.com/office/drawing/2014/main" val="2474196306"/>
                    </a:ext>
                  </a:extLst>
                </a:gridCol>
                <a:gridCol w="777037">
                  <a:extLst>
                    <a:ext uri="{9D8B030D-6E8A-4147-A177-3AD203B41FA5}">
                      <a16:colId xmlns:a16="http://schemas.microsoft.com/office/drawing/2014/main" val="1697098513"/>
                    </a:ext>
                  </a:extLst>
                </a:gridCol>
              </a:tblGrid>
              <a:tr h="367817">
                <a:tc rowSpan="2">
                  <a:txBody>
                    <a:bodyPr/>
                    <a:lstStyle/>
                    <a:p>
                      <a:pPr algn="ctr"/>
                      <a:endParaRPr kumimoji="1" lang="ja-JP" altLang="en-US" sz="1200" dirty="0"/>
                    </a:p>
                  </a:txBody>
                  <a:tcPr marL="62518" marR="62518" marT="31259" marB="31259" anchor="ctr"/>
                </a:tc>
                <a:tc gridSpan="2">
                  <a:txBody>
                    <a:bodyPr/>
                    <a:lstStyle/>
                    <a:p>
                      <a:pPr algn="ctr"/>
                      <a:r>
                        <a:rPr kumimoji="1" lang="en-US" altLang="ja-JP" sz="1200"/>
                        <a:t>VGG16</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tc gridSpan="2">
                  <a:txBody>
                    <a:bodyPr/>
                    <a:lstStyle/>
                    <a:p>
                      <a:pPr algn="ctr"/>
                      <a:r>
                        <a:rPr kumimoji="1" lang="en-US" altLang="ja-JP" sz="1200"/>
                        <a:t>VGG19</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tc gridSpan="2">
                  <a:txBody>
                    <a:bodyPr/>
                    <a:lstStyle/>
                    <a:p>
                      <a:pPr algn="ctr"/>
                      <a:r>
                        <a:rPr kumimoji="1" lang="en-US" altLang="ja-JP" sz="1200"/>
                        <a:t>ResNet50</a:t>
                      </a:r>
                      <a:endParaRPr kumimoji="1" lang="ja-JP" altLang="en-US" sz="1200" dirty="0"/>
                    </a:p>
                  </a:txBody>
                  <a:tcPr marL="62518" marR="62518" marT="31259" marB="31259" anchor="ctr"/>
                </a:tc>
                <a:tc hMerge="1">
                  <a:txBody>
                    <a:bodyPr/>
                    <a:lstStyle/>
                    <a:p>
                      <a:pPr algn="ctr"/>
                      <a:endParaRPr kumimoji="1" lang="ja-JP" altLang="en-US" sz="1200" dirty="0"/>
                    </a:p>
                  </a:txBody>
                  <a:tcPr marL="62518" marR="62518" marT="31259" marB="31259" anchor="ctr"/>
                </a:tc>
                <a:extLst>
                  <a:ext uri="{0D108BD9-81ED-4DB2-BD59-A6C34878D82A}">
                    <a16:rowId xmlns:a16="http://schemas.microsoft.com/office/drawing/2014/main" val="67147934"/>
                  </a:ext>
                </a:extLst>
              </a:tr>
              <a:tr h="342617">
                <a:tc vMerge="1">
                  <a:txBody>
                    <a:bodyPr/>
                    <a:lstStyle/>
                    <a:p>
                      <a:pPr algn="ctr"/>
                      <a:endParaRPr kumimoji="1" lang="ja-JP" altLang="en-US" sz="1200" dirty="0"/>
                    </a:p>
                  </a:txBody>
                  <a:tcPr marL="62518" marR="62518" marT="31259" marB="31259" anchor="ctr"/>
                </a:tc>
                <a:tc>
                  <a:txBody>
                    <a:bodyPr/>
                    <a:lstStyle/>
                    <a:p>
                      <a:pPr algn="ctr"/>
                      <a:r>
                        <a:rPr kumimoji="1" lang="en-US" altLang="ja-JP" sz="1200"/>
                        <a:t>Top 1</a:t>
                      </a:r>
                      <a:endParaRPr kumimoji="1" lang="ja-JP" altLang="en-US" sz="1200" dirty="0"/>
                    </a:p>
                  </a:txBody>
                  <a:tcPr marL="62518" marR="62518" marT="31259" marB="31259" anchor="ctr"/>
                </a:tc>
                <a:tc>
                  <a:txBody>
                    <a:bodyPr/>
                    <a:lstStyle/>
                    <a:p>
                      <a:pPr algn="ctr"/>
                      <a:r>
                        <a:rPr kumimoji="1" lang="en-US" altLang="ja-JP" sz="1200"/>
                        <a:t>Top 3</a:t>
                      </a:r>
                      <a:endParaRPr kumimoji="1" lang="ja-JP" altLang="en-US" sz="1200" dirty="0"/>
                    </a:p>
                  </a:txBody>
                  <a:tcPr marL="62518" marR="62518" marT="31259" marB="31259" anchor="ctr"/>
                </a:tc>
                <a:tc>
                  <a:txBody>
                    <a:bodyPr/>
                    <a:lstStyle/>
                    <a:p>
                      <a:pPr algn="ctr"/>
                      <a:r>
                        <a:rPr kumimoji="1" lang="en-US" altLang="ja-JP" sz="1200"/>
                        <a:t>Top 1</a:t>
                      </a:r>
                      <a:endParaRPr kumimoji="1" lang="ja-JP" altLang="en-US" sz="1200" dirty="0"/>
                    </a:p>
                  </a:txBody>
                  <a:tcPr marL="62518" marR="62518" marT="31259" marB="31259" anchor="ctr"/>
                </a:tc>
                <a:tc>
                  <a:txBody>
                    <a:bodyPr/>
                    <a:lstStyle/>
                    <a:p>
                      <a:pPr algn="ctr"/>
                      <a:r>
                        <a:rPr kumimoji="1" lang="en-US" altLang="ja-JP" sz="1200"/>
                        <a:t>Top 3</a:t>
                      </a:r>
                      <a:endParaRPr kumimoji="1" lang="ja-JP" altLang="en-US" sz="1200" dirty="0"/>
                    </a:p>
                  </a:txBody>
                  <a:tcPr marL="62518" marR="62518" marT="31259" marB="31259" anchor="ctr"/>
                </a:tc>
                <a:tc>
                  <a:txBody>
                    <a:bodyPr/>
                    <a:lstStyle/>
                    <a:p>
                      <a:pPr algn="ctr"/>
                      <a:r>
                        <a:rPr kumimoji="1" lang="en-US" altLang="ja-JP" sz="1200"/>
                        <a:t>Top 1</a:t>
                      </a:r>
                      <a:endParaRPr kumimoji="1" lang="ja-JP" altLang="en-US" sz="1200" dirty="0"/>
                    </a:p>
                  </a:txBody>
                  <a:tcPr marL="62518" marR="62518" marT="31259" marB="31259" anchor="ctr"/>
                </a:tc>
                <a:tc>
                  <a:txBody>
                    <a:bodyPr/>
                    <a:lstStyle/>
                    <a:p>
                      <a:pPr algn="ctr"/>
                      <a:r>
                        <a:rPr kumimoji="1" lang="en-US" altLang="ja-JP" sz="1200"/>
                        <a:t>Top 3</a:t>
                      </a:r>
                      <a:endParaRPr kumimoji="1" lang="ja-JP" altLang="en-US" sz="1200" dirty="0"/>
                    </a:p>
                  </a:txBody>
                  <a:tcPr marL="62518" marR="62518" marT="31259" marB="31259" anchor="ctr"/>
                </a:tc>
                <a:extLst>
                  <a:ext uri="{0D108BD9-81ED-4DB2-BD59-A6C34878D82A}">
                    <a16:rowId xmlns:a16="http://schemas.microsoft.com/office/drawing/2014/main" val="1462251232"/>
                  </a:ext>
                </a:extLst>
              </a:tr>
              <a:tr h="342617">
                <a:tc>
                  <a:txBody>
                    <a:bodyPr/>
                    <a:lstStyle/>
                    <a:p>
                      <a:pPr algn="ctr"/>
                      <a:r>
                        <a:rPr kumimoji="1" lang="ja-JP" altLang="en-US" sz="1200"/>
                        <a:t>はくちょう</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3939073375"/>
                  </a:ext>
                </a:extLst>
              </a:tr>
              <a:tr h="342617">
                <a:tc>
                  <a:txBody>
                    <a:bodyPr/>
                    <a:lstStyle/>
                    <a:p>
                      <a:pPr algn="ctr"/>
                      <a:r>
                        <a:rPr kumimoji="1" lang="ja-JP" altLang="en-US" sz="1200"/>
                        <a:t>ふたご</a:t>
                      </a:r>
                      <a:endParaRPr kumimoji="1" lang="en-US" altLang="ja-JP" sz="120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468502009"/>
                  </a:ext>
                </a:extLst>
              </a:tr>
              <a:tr h="342617">
                <a:tc>
                  <a:txBody>
                    <a:bodyPr/>
                    <a:lstStyle/>
                    <a:p>
                      <a:pPr algn="ctr"/>
                      <a:r>
                        <a:rPr kumimoji="1" lang="ja-JP" altLang="en-US" sz="1200"/>
                        <a:t>いて</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extLst>
                  <a:ext uri="{0D108BD9-81ED-4DB2-BD59-A6C34878D82A}">
                    <a16:rowId xmlns:a16="http://schemas.microsoft.com/office/drawing/2014/main" val="1137456334"/>
                  </a:ext>
                </a:extLst>
              </a:tr>
              <a:tr h="342617">
                <a:tc>
                  <a:txBody>
                    <a:bodyPr/>
                    <a:lstStyle/>
                    <a:p>
                      <a:pPr algn="ctr"/>
                      <a:r>
                        <a:rPr kumimoji="1" lang="ja-JP" altLang="en-US" sz="1200"/>
                        <a:t>カシオペア</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3166268891"/>
                  </a:ext>
                </a:extLst>
              </a:tr>
              <a:tr h="342617">
                <a:tc>
                  <a:txBody>
                    <a:bodyPr/>
                    <a:lstStyle/>
                    <a:p>
                      <a:pPr algn="ctr"/>
                      <a:r>
                        <a:rPr kumimoji="1" lang="ja-JP" altLang="en-US" sz="1200"/>
                        <a:t>こぐま</a:t>
                      </a:r>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extLst>
                  <a:ext uri="{0D108BD9-81ED-4DB2-BD59-A6C34878D82A}">
                    <a16:rowId xmlns:a16="http://schemas.microsoft.com/office/drawing/2014/main" val="3857888796"/>
                  </a:ext>
                </a:extLst>
              </a:tr>
              <a:tr h="367817">
                <a:tc>
                  <a:txBody>
                    <a:bodyPr/>
                    <a:lstStyle/>
                    <a:p>
                      <a:pPr algn="ctr"/>
                      <a:r>
                        <a:rPr kumimoji="1" lang="ja-JP" altLang="en-US" sz="1200"/>
                        <a:t>こと</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3465465028"/>
                  </a:ext>
                </a:extLst>
              </a:tr>
              <a:tr h="367817">
                <a:tc>
                  <a:txBody>
                    <a:bodyPr/>
                    <a:lstStyle/>
                    <a:p>
                      <a:pPr algn="ctr"/>
                      <a:r>
                        <a:rPr kumimoji="1" lang="ja-JP" altLang="en-US" sz="1200"/>
                        <a:t>おおぐま</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3878192649"/>
                  </a:ext>
                </a:extLst>
              </a:tr>
              <a:tr h="367817">
                <a:tc>
                  <a:txBody>
                    <a:bodyPr/>
                    <a:lstStyle/>
                    <a:p>
                      <a:pPr algn="ctr"/>
                      <a:r>
                        <a:rPr kumimoji="1" lang="ja-JP" altLang="en-US" sz="1200"/>
                        <a:t>おおいぬ</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2764555950"/>
                  </a:ext>
                </a:extLst>
              </a:tr>
              <a:tr h="367817">
                <a:tc>
                  <a:txBody>
                    <a:bodyPr/>
                    <a:lstStyle/>
                    <a:p>
                      <a:pPr algn="ctr"/>
                      <a:r>
                        <a:rPr kumimoji="1" lang="ja-JP" altLang="en-US" sz="1200"/>
                        <a:t>オリオン</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extLst>
                  <a:ext uri="{0D108BD9-81ED-4DB2-BD59-A6C34878D82A}">
                    <a16:rowId xmlns:a16="http://schemas.microsoft.com/office/drawing/2014/main" val="1578648317"/>
                  </a:ext>
                </a:extLst>
              </a:tr>
              <a:tr h="367817">
                <a:tc>
                  <a:txBody>
                    <a:bodyPr/>
                    <a:lstStyle/>
                    <a:p>
                      <a:pPr algn="ctr"/>
                      <a:r>
                        <a:rPr kumimoji="1" lang="ja-JP" altLang="en-US" sz="1200"/>
                        <a:t>おとめ</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extLst>
                  <a:ext uri="{0D108BD9-81ED-4DB2-BD59-A6C34878D82A}">
                    <a16:rowId xmlns:a16="http://schemas.microsoft.com/office/drawing/2014/main" val="52689128"/>
                  </a:ext>
                </a:extLst>
              </a:tr>
              <a:tr h="367817">
                <a:tc>
                  <a:txBody>
                    <a:bodyPr/>
                    <a:lstStyle/>
                    <a:p>
                      <a:pPr algn="ctr"/>
                      <a:r>
                        <a:rPr kumimoji="1" lang="ja-JP" altLang="en-US" sz="1200"/>
                        <a:t>おうし</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extLst>
                  <a:ext uri="{0D108BD9-81ED-4DB2-BD59-A6C34878D82A}">
                    <a16:rowId xmlns:a16="http://schemas.microsoft.com/office/drawing/2014/main" val="3569339398"/>
                  </a:ext>
                </a:extLst>
              </a:tr>
              <a:tr h="367817">
                <a:tc>
                  <a:txBody>
                    <a:bodyPr/>
                    <a:lstStyle/>
                    <a:p>
                      <a:pPr algn="ctr"/>
                      <a:r>
                        <a:rPr kumimoji="1" lang="ja-JP" altLang="en-US" sz="1200"/>
                        <a:t>ペガスス</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3</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extLst>
                  <a:ext uri="{0D108BD9-81ED-4DB2-BD59-A6C34878D82A}">
                    <a16:rowId xmlns:a16="http://schemas.microsoft.com/office/drawing/2014/main" val="3300312459"/>
                  </a:ext>
                </a:extLst>
              </a:tr>
              <a:tr h="367817">
                <a:tc>
                  <a:txBody>
                    <a:bodyPr/>
                    <a:lstStyle/>
                    <a:p>
                      <a:pPr algn="ctr"/>
                      <a:r>
                        <a:rPr kumimoji="1" lang="ja-JP" altLang="en-US" sz="1200"/>
                        <a:t>さそり</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extLst>
                  <a:ext uri="{0D108BD9-81ED-4DB2-BD59-A6C34878D82A}">
                    <a16:rowId xmlns:a16="http://schemas.microsoft.com/office/drawing/2014/main" val="4256346086"/>
                  </a:ext>
                </a:extLst>
              </a:tr>
              <a:tr h="367817">
                <a:tc>
                  <a:txBody>
                    <a:bodyPr/>
                    <a:lstStyle/>
                    <a:p>
                      <a:pPr algn="ctr"/>
                      <a:r>
                        <a:rPr kumimoji="1" lang="ja-JP" altLang="en-US" sz="1200"/>
                        <a:t>しし</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2</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extLst>
                  <a:ext uri="{0D108BD9-81ED-4DB2-BD59-A6C34878D82A}">
                    <a16:rowId xmlns:a16="http://schemas.microsoft.com/office/drawing/2014/main" val="1027271015"/>
                  </a:ext>
                </a:extLst>
              </a:tr>
              <a:tr h="367817">
                <a:tc>
                  <a:txBody>
                    <a:bodyPr/>
                    <a:lstStyle/>
                    <a:p>
                      <a:pPr algn="ctr"/>
                      <a:r>
                        <a:rPr kumimoji="1" lang="ja-JP" altLang="en-US" sz="1200"/>
                        <a:t>わし</a:t>
                      </a:r>
                      <a:endParaRPr kumimoji="1" lang="ja-JP" altLang="en-US" sz="1200" dirty="0"/>
                    </a:p>
                  </a:txBody>
                  <a:tcPr marL="62518" marR="62518" marT="31259" marB="31259"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1</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tc>
                  <a:txBody>
                    <a:bodyPr/>
                    <a:lstStyle/>
                    <a:p>
                      <a:pPr algn="ctr" fontAlgn="ctr"/>
                      <a:r>
                        <a:rPr lang="en-US" altLang="ja-JP" sz="1100" b="0" i="0" u="none" strike="noStrike">
                          <a:solidFill>
                            <a:srgbClr val="000000"/>
                          </a:solidFill>
                          <a:effectLst/>
                          <a:latin typeface="Gill Sans MT 本文"/>
                          <a:ea typeface="游ゴシック" panose="020B0400000000000000" pitchFamily="50" charset="-128"/>
                        </a:rPr>
                        <a:t>0</a:t>
                      </a:r>
                      <a:endParaRPr lang="en-US" altLang="ja-JP" sz="1100" b="0" i="0" u="none" strike="noStrike" dirty="0">
                        <a:solidFill>
                          <a:srgbClr val="000000"/>
                        </a:solidFill>
                        <a:effectLst/>
                        <a:latin typeface="Gill Sans MT 本文"/>
                        <a:ea typeface="游ゴシック" panose="020B0400000000000000" pitchFamily="50" charset="-128"/>
                      </a:endParaRPr>
                    </a:p>
                  </a:txBody>
                  <a:tcPr marL="6350" marR="6350" marT="6350" marB="0" anchor="ctr"/>
                </a:tc>
                <a:extLst>
                  <a:ext uri="{0D108BD9-81ED-4DB2-BD59-A6C34878D82A}">
                    <a16:rowId xmlns:a16="http://schemas.microsoft.com/office/drawing/2014/main" val="1663085355"/>
                  </a:ext>
                </a:extLst>
              </a:tr>
            </a:tbl>
          </a:graphicData>
        </a:graphic>
      </p:graphicFrame>
      <p:sp>
        <p:nvSpPr>
          <p:cNvPr id="24" name="タイトル 1">
            <a:extLst>
              <a:ext uri="{FF2B5EF4-FFF2-40B4-BE49-F238E27FC236}">
                <a16:creationId xmlns:a16="http://schemas.microsoft.com/office/drawing/2014/main" id="{D87ABCB2-7200-4222-ACB2-15FDFFC25A26}"/>
              </a:ext>
            </a:extLst>
          </p:cNvPr>
          <p:cNvSpPr txBox="1">
            <a:spLocks/>
          </p:cNvSpPr>
          <p:nvPr/>
        </p:nvSpPr>
        <p:spPr>
          <a:xfrm>
            <a:off x="6218954" y="1324956"/>
            <a:ext cx="2311182" cy="2232276"/>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kumimoji="1" sz="2800" b="0" kern="1200" cap="all">
                <a:solidFill>
                  <a:schemeClr val="bg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nSpc>
                <a:spcPct val="110000"/>
              </a:lnSpc>
            </a:pPr>
            <a:r>
              <a:rPr lang="ja-JP" altLang="en-US" sz="3300" dirty="0">
                <a:solidFill>
                  <a:srgbClr val="FFFFFF"/>
                </a:solidFill>
              </a:rPr>
              <a:t>実験の</a:t>
            </a:r>
            <a:br>
              <a:rPr lang="en-US" altLang="ja-JP" sz="3300" dirty="0">
                <a:solidFill>
                  <a:srgbClr val="FFFFFF"/>
                </a:solidFill>
              </a:rPr>
            </a:br>
            <a:r>
              <a:rPr lang="ja-JP" altLang="en-US" sz="3300" dirty="0">
                <a:solidFill>
                  <a:srgbClr val="FFFFFF"/>
                </a:solidFill>
              </a:rPr>
              <a:t>詳細結果</a:t>
            </a:r>
            <a:br>
              <a:rPr lang="en-US" altLang="ja-JP" sz="3300" dirty="0">
                <a:solidFill>
                  <a:srgbClr val="FFFFFF"/>
                </a:solidFill>
              </a:rPr>
            </a:br>
            <a:r>
              <a:rPr lang="en-US" altLang="ja-JP" sz="3300" dirty="0">
                <a:solidFill>
                  <a:srgbClr val="FFFFFF"/>
                </a:solidFill>
              </a:rPr>
              <a:t>(</a:t>
            </a:r>
            <a:r>
              <a:rPr lang="ja-JP" altLang="en-US" sz="3300" dirty="0">
                <a:solidFill>
                  <a:srgbClr val="FFFFFF"/>
                </a:solidFill>
              </a:rPr>
              <a:t>あり</a:t>
            </a:r>
            <a:r>
              <a:rPr lang="en-US" altLang="ja-JP" sz="3300" dirty="0">
                <a:solidFill>
                  <a:srgbClr val="FFFFFF"/>
                </a:solidFill>
              </a:rPr>
              <a:t>)</a:t>
            </a:r>
            <a:br>
              <a:rPr lang="en-US" altLang="ja-JP" sz="3600" dirty="0">
                <a:solidFill>
                  <a:srgbClr val="FFFFFF"/>
                </a:solidFill>
              </a:rPr>
            </a:br>
            <a:endParaRPr lang="ja-JP" altLang="en-US" sz="3600" dirty="0">
              <a:solidFill>
                <a:srgbClr val="FFFFFF"/>
              </a:solidFill>
            </a:endParaRPr>
          </a:p>
        </p:txBody>
      </p:sp>
    </p:spTree>
    <p:extLst>
      <p:ext uri="{BB962C8B-B14F-4D97-AF65-F5344CB8AC3E}">
        <p14:creationId xmlns:p14="http://schemas.microsoft.com/office/powerpoint/2010/main" val="214488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E3A86-EB5A-424D-BBCA-EA7217C288A2}"/>
              </a:ext>
            </a:extLst>
          </p:cNvPr>
          <p:cNvSpPr>
            <a:spLocks noGrp="1"/>
          </p:cNvSpPr>
          <p:nvPr>
            <p:ph type="title"/>
          </p:nvPr>
        </p:nvSpPr>
        <p:spPr/>
        <p:txBody>
          <a:bodyPr/>
          <a:lstStyle/>
          <a:p>
            <a:r>
              <a:rPr kumimoji="1" lang="ja-JP" altLang="en-US" dirty="0"/>
              <a:t>はじめに</a:t>
            </a:r>
          </a:p>
        </p:txBody>
      </p:sp>
      <p:sp>
        <p:nvSpPr>
          <p:cNvPr id="3" name="スライド番号プレースホルダー 2">
            <a:extLst>
              <a:ext uri="{FF2B5EF4-FFF2-40B4-BE49-F238E27FC236}">
                <a16:creationId xmlns:a16="http://schemas.microsoft.com/office/drawing/2014/main" id="{99F7F541-B422-41F0-B43B-38DD1E44B827}"/>
              </a:ext>
            </a:extLst>
          </p:cNvPr>
          <p:cNvSpPr>
            <a:spLocks noGrp="1"/>
          </p:cNvSpPr>
          <p:nvPr>
            <p:ph type="sldNum" sz="quarter" idx="12"/>
          </p:nvPr>
        </p:nvSpPr>
        <p:spPr/>
        <p:txBody>
          <a:bodyPr/>
          <a:lstStyle/>
          <a:p>
            <a:fld id="{42F2AE90-0843-4FFC-8F25-2AB44A2744F0}" type="slidenum">
              <a:rPr kumimoji="1" lang="ja-JP" altLang="en-US" smtClean="0"/>
              <a:pPr/>
              <a:t>7</a:t>
            </a:fld>
            <a:endParaRPr kumimoji="1" lang="ja-JP" altLang="en-US" sz="3200" dirty="0"/>
          </a:p>
        </p:txBody>
      </p:sp>
      <p:sp>
        <p:nvSpPr>
          <p:cNvPr id="4" name="コンテンツ プレースホルダー 2">
            <a:extLst>
              <a:ext uri="{FF2B5EF4-FFF2-40B4-BE49-F238E27FC236}">
                <a16:creationId xmlns:a16="http://schemas.microsoft.com/office/drawing/2014/main" id="{3E778428-7FAC-41FF-8781-AE2C2D87BD38}"/>
              </a:ext>
            </a:extLst>
          </p:cNvPr>
          <p:cNvSpPr txBox="1">
            <a:spLocks/>
          </p:cNvSpPr>
          <p:nvPr/>
        </p:nvSpPr>
        <p:spPr>
          <a:xfrm>
            <a:off x="573056" y="1932776"/>
            <a:ext cx="798975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ja-JP" altLang="en-US" sz="2400" dirty="0"/>
              <a:t>近年</a:t>
            </a:r>
            <a:r>
              <a:rPr lang="en-US" altLang="ja-JP" sz="2400" dirty="0"/>
              <a:t>, </a:t>
            </a:r>
            <a:r>
              <a:rPr lang="ja-JP" altLang="en-US" sz="2400" dirty="0"/>
              <a:t>人工知能 </a:t>
            </a:r>
            <a:r>
              <a:rPr lang="en-US" altLang="ja-JP" sz="2400" dirty="0"/>
              <a:t>(AI) </a:t>
            </a:r>
            <a:r>
              <a:rPr lang="ja-JP" altLang="en-US" sz="2400" dirty="0"/>
              <a:t>を用いた画像認識の研究が注目</a:t>
            </a:r>
          </a:p>
          <a:p>
            <a:endParaRPr lang="ja-JP" altLang="en-US" sz="3200" dirty="0"/>
          </a:p>
        </p:txBody>
      </p:sp>
      <p:pic>
        <p:nvPicPr>
          <p:cNvPr id="5" name="コンテンツ プレースホルダー 12">
            <a:extLst>
              <a:ext uri="{FF2B5EF4-FFF2-40B4-BE49-F238E27FC236}">
                <a16:creationId xmlns:a16="http://schemas.microsoft.com/office/drawing/2014/main" id="{0D6CB99F-2847-4B9B-AC49-3C7B026D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832" y="2667138"/>
            <a:ext cx="2613207" cy="1742138"/>
          </a:xfrm>
          <a:prstGeom prst="rect">
            <a:avLst/>
          </a:prstGeom>
        </p:spPr>
      </p:pic>
      <p:cxnSp>
        <p:nvCxnSpPr>
          <p:cNvPr id="26" name="直線矢印コネクタ 25">
            <a:extLst>
              <a:ext uri="{FF2B5EF4-FFF2-40B4-BE49-F238E27FC236}">
                <a16:creationId xmlns:a16="http://schemas.microsoft.com/office/drawing/2014/main" id="{B453F28C-BC1B-40CC-9D83-5EC6578BD5D9}"/>
              </a:ext>
            </a:extLst>
          </p:cNvPr>
          <p:cNvCxnSpPr>
            <a:cxnSpLocks/>
          </p:cNvCxnSpPr>
          <p:nvPr/>
        </p:nvCxnSpPr>
        <p:spPr>
          <a:xfrm>
            <a:off x="5902513" y="3538205"/>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3" name="コンテンツ プレースホルダー 12">
            <a:extLst>
              <a:ext uri="{FF2B5EF4-FFF2-40B4-BE49-F238E27FC236}">
                <a16:creationId xmlns:a16="http://schemas.microsoft.com/office/drawing/2014/main" id="{55FA284F-BAA4-466A-A246-754925AA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832" y="4851510"/>
            <a:ext cx="2613207" cy="1742138"/>
          </a:xfrm>
          <a:prstGeom prst="rect">
            <a:avLst/>
          </a:prstGeom>
        </p:spPr>
      </p:pic>
      <p:cxnSp>
        <p:nvCxnSpPr>
          <p:cNvPr id="35" name="直線矢印コネクタ 34">
            <a:extLst>
              <a:ext uri="{FF2B5EF4-FFF2-40B4-BE49-F238E27FC236}">
                <a16:creationId xmlns:a16="http://schemas.microsoft.com/office/drawing/2014/main" id="{4D5DEADE-7DCB-4AF5-ABDE-37DE6552152A}"/>
              </a:ext>
            </a:extLst>
          </p:cNvPr>
          <p:cNvCxnSpPr>
            <a:cxnSpLocks/>
          </p:cNvCxnSpPr>
          <p:nvPr/>
        </p:nvCxnSpPr>
        <p:spPr>
          <a:xfrm>
            <a:off x="2971681" y="3538206"/>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49B5332-354C-49E0-AA43-C5B104C97099}"/>
              </a:ext>
            </a:extLst>
          </p:cNvPr>
          <p:cNvCxnSpPr>
            <a:cxnSpLocks/>
          </p:cNvCxnSpPr>
          <p:nvPr/>
        </p:nvCxnSpPr>
        <p:spPr>
          <a:xfrm>
            <a:off x="2966459" y="5722579"/>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7EA442CA-6CC0-48B4-8C87-FC0D73E5854A}"/>
              </a:ext>
            </a:extLst>
          </p:cNvPr>
          <p:cNvCxnSpPr>
            <a:cxnSpLocks/>
          </p:cNvCxnSpPr>
          <p:nvPr/>
        </p:nvCxnSpPr>
        <p:spPr>
          <a:xfrm>
            <a:off x="5902513" y="5722578"/>
            <a:ext cx="915168"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DDA9316-756B-4C98-99B1-DB53B01171AE}"/>
              </a:ext>
            </a:extLst>
          </p:cNvPr>
          <p:cNvSpPr txBox="1"/>
          <p:nvPr/>
        </p:nvSpPr>
        <p:spPr>
          <a:xfrm flipH="1">
            <a:off x="7270204" y="3276595"/>
            <a:ext cx="1790998" cy="523220"/>
          </a:xfrm>
          <a:prstGeom prst="rect">
            <a:avLst/>
          </a:prstGeom>
          <a:noFill/>
        </p:spPr>
        <p:txBody>
          <a:bodyPr wrap="square" rtlCol="0">
            <a:spAutoFit/>
          </a:bodyPr>
          <a:lstStyle/>
          <a:p>
            <a:r>
              <a:rPr kumimoji="1" lang="ja-JP" altLang="en-US" sz="2800" dirty="0"/>
              <a:t>？</a:t>
            </a:r>
            <a:endParaRPr kumimoji="1" lang="en-US" altLang="ja-JP" sz="2800" dirty="0"/>
          </a:p>
        </p:txBody>
      </p:sp>
      <p:sp>
        <p:nvSpPr>
          <p:cNvPr id="16" name="テキスト ボックス 15">
            <a:extLst>
              <a:ext uri="{FF2B5EF4-FFF2-40B4-BE49-F238E27FC236}">
                <a16:creationId xmlns:a16="http://schemas.microsoft.com/office/drawing/2014/main" id="{95E7F8AB-AD90-4F80-8173-0AB40B723824}"/>
              </a:ext>
            </a:extLst>
          </p:cNvPr>
          <p:cNvSpPr txBox="1"/>
          <p:nvPr/>
        </p:nvSpPr>
        <p:spPr>
          <a:xfrm flipH="1">
            <a:off x="7270204" y="5460968"/>
            <a:ext cx="1790998" cy="523220"/>
          </a:xfrm>
          <a:prstGeom prst="rect">
            <a:avLst/>
          </a:prstGeom>
          <a:noFill/>
        </p:spPr>
        <p:txBody>
          <a:bodyPr wrap="square" rtlCol="0">
            <a:spAutoFit/>
          </a:bodyPr>
          <a:lstStyle/>
          <a:p>
            <a:r>
              <a:rPr kumimoji="1" lang="ja-JP" altLang="en-US" sz="2800" dirty="0"/>
              <a:t>？</a:t>
            </a:r>
            <a:endParaRPr kumimoji="1" lang="en-US" altLang="ja-JP" sz="2800" dirty="0"/>
          </a:p>
        </p:txBody>
      </p:sp>
      <p:pic>
        <p:nvPicPr>
          <p:cNvPr id="18" name="図 17">
            <a:extLst>
              <a:ext uri="{FF2B5EF4-FFF2-40B4-BE49-F238E27FC236}">
                <a16:creationId xmlns:a16="http://schemas.microsoft.com/office/drawing/2014/main" id="{FA5AE3A6-CDD4-4045-B16A-E7DED6418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31" y="2677534"/>
            <a:ext cx="1720185" cy="1721341"/>
          </a:xfrm>
          <a:prstGeom prst="rect">
            <a:avLst/>
          </a:prstGeom>
        </p:spPr>
      </p:pic>
      <p:pic>
        <p:nvPicPr>
          <p:cNvPr id="19" name="図 18">
            <a:extLst>
              <a:ext uri="{FF2B5EF4-FFF2-40B4-BE49-F238E27FC236}">
                <a16:creationId xmlns:a16="http://schemas.microsoft.com/office/drawing/2014/main" id="{16DCFBD9-9AB0-4EAC-9ED6-1392B103ADA4}"/>
              </a:ext>
            </a:extLst>
          </p:cNvPr>
          <p:cNvPicPr>
            <a:picLocks noChangeAspect="1"/>
          </p:cNvPicPr>
          <p:nvPr/>
        </p:nvPicPr>
        <p:blipFill rotWithShape="1">
          <a:blip r:embed="rId5">
            <a:extLst>
              <a:ext uri="{28A0092B-C50C-407E-A947-70E740481C1C}">
                <a14:useLocalDpi xmlns:a14="http://schemas.microsoft.com/office/drawing/2010/main" val="0"/>
              </a:ext>
            </a:extLst>
          </a:blip>
          <a:srcRect l="35000" t="39507" r="38595" b="15000"/>
          <a:stretch/>
        </p:blipFill>
        <p:spPr>
          <a:xfrm>
            <a:off x="898295" y="4732675"/>
            <a:ext cx="1720184" cy="1975797"/>
          </a:xfrm>
          <a:prstGeom prst="rect">
            <a:avLst/>
          </a:prstGeom>
        </p:spPr>
      </p:pic>
      <p:sp>
        <p:nvSpPr>
          <p:cNvPr id="17" name="四角形: 角を丸くする 16">
            <a:extLst>
              <a:ext uri="{FF2B5EF4-FFF2-40B4-BE49-F238E27FC236}">
                <a16:creationId xmlns:a16="http://schemas.microsoft.com/office/drawing/2014/main" id="{BF7DBCD7-B0A6-4AB5-A880-7C4B0F51DA3F}"/>
              </a:ext>
            </a:extLst>
          </p:cNvPr>
          <p:cNvSpPr/>
          <p:nvPr/>
        </p:nvSpPr>
        <p:spPr>
          <a:xfrm>
            <a:off x="6031860" y="4301221"/>
            <a:ext cx="2776652" cy="679627"/>
          </a:xfrm>
          <a:prstGeom prst="roundRect">
            <a:avLst/>
          </a:prstGeom>
          <a:solidFill>
            <a:schemeClr val="bg1"/>
          </a:solidFill>
          <a:ln>
            <a:solidFill>
              <a:srgbClr val="ED8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候補の中から選択</a:t>
            </a:r>
          </a:p>
        </p:txBody>
      </p:sp>
    </p:spTree>
    <p:extLst>
      <p:ext uri="{BB962C8B-B14F-4D97-AF65-F5344CB8AC3E}">
        <p14:creationId xmlns:p14="http://schemas.microsoft.com/office/powerpoint/2010/main" val="131950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192CE-1381-4488-893B-E1CC5B71DD9D}"/>
              </a:ext>
            </a:extLst>
          </p:cNvPr>
          <p:cNvSpPr>
            <a:spLocks noGrp="1"/>
          </p:cNvSpPr>
          <p:nvPr>
            <p:ph type="title"/>
          </p:nvPr>
        </p:nvSpPr>
        <p:spPr/>
        <p:txBody>
          <a:bodyPr/>
          <a:lstStyle/>
          <a:p>
            <a:r>
              <a:rPr lang="ja-JP" altLang="en-US" dirty="0"/>
              <a:t>発表の流れ</a:t>
            </a:r>
            <a:endParaRPr kumimoji="1" lang="ja-JP" altLang="en-US" dirty="0"/>
          </a:p>
        </p:txBody>
      </p:sp>
      <p:sp>
        <p:nvSpPr>
          <p:cNvPr id="3" name="スライド番号プレースホルダー 2">
            <a:extLst>
              <a:ext uri="{FF2B5EF4-FFF2-40B4-BE49-F238E27FC236}">
                <a16:creationId xmlns:a16="http://schemas.microsoft.com/office/drawing/2014/main" id="{5A7650D7-39F4-4DA8-AD50-E6F363DD339E}"/>
              </a:ext>
            </a:extLst>
          </p:cNvPr>
          <p:cNvSpPr>
            <a:spLocks noGrp="1"/>
          </p:cNvSpPr>
          <p:nvPr>
            <p:ph type="sldNum" sz="quarter" idx="12"/>
          </p:nvPr>
        </p:nvSpPr>
        <p:spPr/>
        <p:txBody>
          <a:bodyPr/>
          <a:lstStyle/>
          <a:p>
            <a:fld id="{42F2AE90-0843-4FFC-8F25-2AB44A2744F0}" type="slidenum">
              <a:rPr kumimoji="1" lang="ja-JP" altLang="en-US" smtClean="0"/>
              <a:pPr/>
              <a:t>8</a:t>
            </a:fld>
            <a:endParaRPr kumimoji="1" lang="ja-JP" altLang="en-US" sz="3200" dirty="0"/>
          </a:p>
        </p:txBody>
      </p:sp>
      <p:sp>
        <p:nvSpPr>
          <p:cNvPr id="4" name="テキスト ボックス 3">
            <a:extLst>
              <a:ext uri="{FF2B5EF4-FFF2-40B4-BE49-F238E27FC236}">
                <a16:creationId xmlns:a16="http://schemas.microsoft.com/office/drawing/2014/main" id="{BA03BE2E-D1D4-4B56-8C8A-D94DF6F734A6}"/>
              </a:ext>
            </a:extLst>
          </p:cNvPr>
          <p:cNvSpPr txBox="1"/>
          <p:nvPr/>
        </p:nvSpPr>
        <p:spPr>
          <a:xfrm>
            <a:off x="581192" y="2297200"/>
            <a:ext cx="7429500" cy="2677656"/>
          </a:xfrm>
          <a:prstGeom prst="rect">
            <a:avLst/>
          </a:prstGeom>
          <a:noFill/>
        </p:spPr>
        <p:txBody>
          <a:bodyPr wrap="square" rtlCol="0">
            <a:spAutoFit/>
          </a:bodyPr>
          <a:lstStyle/>
          <a:p>
            <a:r>
              <a:rPr kumimoji="1" lang="ja-JP" altLang="en-US" sz="2800" dirty="0">
                <a:solidFill>
                  <a:schemeClr val="bg1">
                    <a:lumMod val="75000"/>
                  </a:schemeClr>
                </a:solidFill>
              </a:rPr>
              <a:t>・はじめに</a:t>
            </a:r>
            <a:endParaRPr kumimoji="1" lang="en-US" altLang="ja-JP" sz="2800" dirty="0">
              <a:solidFill>
                <a:schemeClr val="bg1">
                  <a:lumMod val="75000"/>
                </a:schemeClr>
              </a:solidFill>
            </a:endParaRPr>
          </a:p>
          <a:p>
            <a:r>
              <a:rPr kumimoji="1" lang="ja-JP" altLang="en-US" sz="2800" dirty="0">
                <a:solidFill>
                  <a:schemeClr val="accent2">
                    <a:lumMod val="75000"/>
                  </a:schemeClr>
                </a:solidFill>
              </a:rPr>
              <a:t>・要素技術</a:t>
            </a:r>
            <a:endParaRPr kumimoji="1" lang="en-US" altLang="ja-JP" sz="2800" dirty="0">
              <a:solidFill>
                <a:schemeClr val="accent2">
                  <a:lumMod val="75000"/>
                </a:schemeClr>
              </a:solidFill>
            </a:endParaRPr>
          </a:p>
          <a:p>
            <a:r>
              <a:rPr kumimoji="1" lang="ja-JP" altLang="en-US" sz="2800" dirty="0">
                <a:solidFill>
                  <a:schemeClr val="bg1">
                    <a:lumMod val="75000"/>
                  </a:schemeClr>
                </a:solidFill>
              </a:rPr>
              <a:t>・データセット</a:t>
            </a:r>
            <a:endParaRPr kumimoji="1" lang="en-US" altLang="ja-JP" sz="2800" dirty="0">
              <a:solidFill>
                <a:schemeClr val="bg1">
                  <a:lumMod val="75000"/>
                </a:schemeClr>
              </a:solidFill>
            </a:endParaRPr>
          </a:p>
          <a:p>
            <a:r>
              <a:rPr kumimoji="1" lang="ja-JP" altLang="en-US" sz="2800" dirty="0">
                <a:solidFill>
                  <a:schemeClr val="bg1">
                    <a:lumMod val="75000"/>
                  </a:schemeClr>
                </a:solidFill>
              </a:rPr>
              <a:t>・予備実験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・実験</a:t>
            </a:r>
            <a:endParaRPr kumimoji="1" lang="en-US" altLang="ja-JP" sz="2800" dirty="0">
              <a:solidFill>
                <a:schemeClr val="bg1">
                  <a:lumMod val="75000"/>
                </a:schemeClr>
              </a:solidFill>
            </a:endParaRPr>
          </a:p>
          <a:p>
            <a:r>
              <a:rPr kumimoji="1" lang="ja-JP" altLang="en-US" sz="2800" dirty="0">
                <a:solidFill>
                  <a:schemeClr val="bg1">
                    <a:lumMod val="75000"/>
                  </a:schemeClr>
                </a:solidFill>
              </a:rPr>
              <a:t>・まとめと今後の課題</a:t>
            </a:r>
          </a:p>
        </p:txBody>
      </p:sp>
      <p:pic>
        <p:nvPicPr>
          <p:cNvPr id="5" name="図 4">
            <a:extLst>
              <a:ext uri="{FF2B5EF4-FFF2-40B4-BE49-F238E27FC236}">
                <a16:creationId xmlns:a16="http://schemas.microsoft.com/office/drawing/2014/main" id="{ADF49009-A323-4424-8477-76669733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321" y="3715315"/>
            <a:ext cx="3778623" cy="2519081"/>
          </a:xfrm>
          <a:prstGeom prst="rect">
            <a:avLst/>
          </a:prstGeom>
        </p:spPr>
      </p:pic>
    </p:spTree>
    <p:extLst>
      <p:ext uri="{BB962C8B-B14F-4D97-AF65-F5344CB8AC3E}">
        <p14:creationId xmlns:p14="http://schemas.microsoft.com/office/powerpoint/2010/main" val="143243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313A1-3CA2-4394-BF35-452F4DA50609}"/>
              </a:ext>
            </a:extLst>
          </p:cNvPr>
          <p:cNvSpPr>
            <a:spLocks noGrp="1"/>
          </p:cNvSpPr>
          <p:nvPr>
            <p:ph type="title"/>
          </p:nvPr>
        </p:nvSpPr>
        <p:spPr/>
        <p:txBody>
          <a:bodyPr/>
          <a:lstStyle/>
          <a:p>
            <a:r>
              <a:rPr lang="ja-JP" altLang="en-US" dirty="0"/>
              <a:t>要素技術</a:t>
            </a:r>
            <a:endParaRPr kumimoji="1" lang="ja-JP" altLang="en-US" dirty="0"/>
          </a:p>
        </p:txBody>
      </p:sp>
      <p:sp>
        <p:nvSpPr>
          <p:cNvPr id="9" name="コンテンツ プレースホルダー 2">
            <a:extLst>
              <a:ext uri="{FF2B5EF4-FFF2-40B4-BE49-F238E27FC236}">
                <a16:creationId xmlns:a16="http://schemas.microsoft.com/office/drawing/2014/main" id="{A3568407-2361-46D2-81B6-835CE01684F0}"/>
              </a:ext>
            </a:extLst>
          </p:cNvPr>
          <p:cNvSpPr txBox="1">
            <a:spLocks/>
          </p:cNvSpPr>
          <p:nvPr/>
        </p:nvSpPr>
        <p:spPr>
          <a:xfrm>
            <a:off x="363555" y="1960558"/>
            <a:ext cx="9505892" cy="402336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lang="en-US" altLang="ja-JP" sz="2400" dirty="0"/>
              <a:t>VGG</a:t>
            </a:r>
            <a:r>
              <a:rPr lang="ja-JP" altLang="en-US" sz="2400" dirty="0"/>
              <a:t> </a:t>
            </a:r>
            <a:r>
              <a:rPr lang="en-US" altLang="ja-JP" sz="2400" dirty="0"/>
              <a:t>…</a:t>
            </a:r>
            <a:r>
              <a:rPr lang="ja-JP" altLang="en-US" sz="2400" dirty="0"/>
              <a:t> 畳み込みニューラルネットワーク </a:t>
            </a:r>
            <a:r>
              <a:rPr lang="en-US" altLang="ja-JP" sz="2400" dirty="0"/>
              <a:t>(CNN) </a:t>
            </a:r>
            <a:r>
              <a:rPr lang="ja-JP" altLang="en-US" sz="2400" dirty="0"/>
              <a:t>モデル</a:t>
            </a:r>
            <a:endParaRPr lang="en-US" altLang="ja-JP" sz="2400" dirty="0"/>
          </a:p>
          <a:p>
            <a:pPr marL="0" indent="0">
              <a:buNone/>
            </a:pPr>
            <a:r>
              <a:rPr lang="en-US" altLang="ja-JP" sz="2400" dirty="0"/>
              <a:t>                 </a:t>
            </a:r>
            <a:r>
              <a:rPr lang="ja-JP" altLang="en-US" sz="2400" dirty="0"/>
              <a:t>の一つ</a:t>
            </a:r>
            <a:r>
              <a:rPr lang="en-US" altLang="ja-JP" sz="2400" dirty="0"/>
              <a:t>, ImageNet </a:t>
            </a:r>
            <a:r>
              <a:rPr lang="ja-JP" altLang="en-US" sz="2400" dirty="0"/>
              <a:t>で学習済みのモデルが公開</a:t>
            </a:r>
          </a:p>
          <a:p>
            <a:endParaRPr lang="ja-JP" altLang="en-US" sz="3200" dirty="0"/>
          </a:p>
        </p:txBody>
      </p:sp>
      <p:sp>
        <p:nvSpPr>
          <p:cNvPr id="11" name="テキスト ボックス 10">
            <a:extLst>
              <a:ext uri="{FF2B5EF4-FFF2-40B4-BE49-F238E27FC236}">
                <a16:creationId xmlns:a16="http://schemas.microsoft.com/office/drawing/2014/main" id="{9B560E89-E859-4361-957D-EE3A1F6990D1}"/>
              </a:ext>
            </a:extLst>
          </p:cNvPr>
          <p:cNvSpPr txBox="1"/>
          <p:nvPr/>
        </p:nvSpPr>
        <p:spPr>
          <a:xfrm>
            <a:off x="436856" y="3626882"/>
            <a:ext cx="1704975" cy="400110"/>
          </a:xfrm>
          <a:prstGeom prst="rect">
            <a:avLst/>
          </a:prstGeom>
          <a:noFill/>
        </p:spPr>
        <p:txBody>
          <a:bodyPr wrap="square" rtlCol="0">
            <a:spAutoFit/>
          </a:bodyPr>
          <a:lstStyle/>
          <a:p>
            <a:r>
              <a:rPr kumimoji="1" lang="en-US" altLang="ja-JP" sz="2000" dirty="0"/>
              <a:t>VGG16</a:t>
            </a:r>
            <a:endParaRPr kumimoji="1" lang="ja-JP" altLang="en-US" sz="2000" dirty="0"/>
          </a:p>
        </p:txBody>
      </p:sp>
      <p:sp>
        <p:nvSpPr>
          <p:cNvPr id="51" name="テキスト ボックス 50">
            <a:extLst>
              <a:ext uri="{FF2B5EF4-FFF2-40B4-BE49-F238E27FC236}">
                <a16:creationId xmlns:a16="http://schemas.microsoft.com/office/drawing/2014/main" id="{F9480819-90CB-4DBD-868C-1C9BBC852073}"/>
              </a:ext>
            </a:extLst>
          </p:cNvPr>
          <p:cNvSpPr txBox="1"/>
          <p:nvPr/>
        </p:nvSpPr>
        <p:spPr>
          <a:xfrm>
            <a:off x="421600" y="4765020"/>
            <a:ext cx="1704975" cy="400110"/>
          </a:xfrm>
          <a:prstGeom prst="rect">
            <a:avLst/>
          </a:prstGeom>
          <a:noFill/>
        </p:spPr>
        <p:txBody>
          <a:bodyPr wrap="square" rtlCol="0">
            <a:spAutoFit/>
          </a:bodyPr>
          <a:lstStyle/>
          <a:p>
            <a:r>
              <a:rPr kumimoji="1" lang="en-US" altLang="ja-JP" sz="2000" dirty="0"/>
              <a:t>VGG19</a:t>
            </a:r>
            <a:endParaRPr kumimoji="1" lang="ja-JP" altLang="en-US" sz="2000" dirty="0"/>
          </a:p>
        </p:txBody>
      </p:sp>
      <p:sp>
        <p:nvSpPr>
          <p:cNvPr id="67" name="四角形: 角を丸くする 66">
            <a:extLst>
              <a:ext uri="{FF2B5EF4-FFF2-40B4-BE49-F238E27FC236}">
                <a16:creationId xmlns:a16="http://schemas.microsoft.com/office/drawing/2014/main" id="{81772849-B80D-4275-ABC8-17BF90F1BD3D}"/>
              </a:ext>
            </a:extLst>
          </p:cNvPr>
          <p:cNvSpPr/>
          <p:nvPr/>
        </p:nvSpPr>
        <p:spPr>
          <a:xfrm>
            <a:off x="834571" y="5165130"/>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四角形: 角を丸くする 67">
            <a:extLst>
              <a:ext uri="{FF2B5EF4-FFF2-40B4-BE49-F238E27FC236}">
                <a16:creationId xmlns:a16="http://schemas.microsoft.com/office/drawing/2014/main" id="{C73CEBB5-8CA0-4263-8CE5-DBAFDB660E14}"/>
              </a:ext>
            </a:extLst>
          </p:cNvPr>
          <p:cNvSpPr/>
          <p:nvPr/>
        </p:nvSpPr>
        <p:spPr>
          <a:xfrm>
            <a:off x="1177389" y="5165130"/>
            <a:ext cx="223911"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四角形: 角を丸くする 68">
            <a:extLst>
              <a:ext uri="{FF2B5EF4-FFF2-40B4-BE49-F238E27FC236}">
                <a16:creationId xmlns:a16="http://schemas.microsoft.com/office/drawing/2014/main" id="{00345830-5BA5-46EF-ACFD-7497D07A7714}"/>
              </a:ext>
            </a:extLst>
          </p:cNvPr>
          <p:cNvSpPr/>
          <p:nvPr/>
        </p:nvSpPr>
        <p:spPr>
          <a:xfrm>
            <a:off x="491472" y="5165130"/>
            <a:ext cx="223910"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四角形: 角を丸くする 69">
            <a:extLst>
              <a:ext uri="{FF2B5EF4-FFF2-40B4-BE49-F238E27FC236}">
                <a16:creationId xmlns:a16="http://schemas.microsoft.com/office/drawing/2014/main" id="{7521184C-038E-4C96-B0BD-BBC9C079A4BD}"/>
              </a:ext>
            </a:extLst>
          </p:cNvPr>
          <p:cNvSpPr/>
          <p:nvPr/>
        </p:nvSpPr>
        <p:spPr>
          <a:xfrm>
            <a:off x="2190854" y="5165130"/>
            <a:ext cx="223912"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0">
            <a:extLst>
              <a:ext uri="{FF2B5EF4-FFF2-40B4-BE49-F238E27FC236}">
                <a16:creationId xmlns:a16="http://schemas.microsoft.com/office/drawing/2014/main" id="{0169541F-1956-43ED-909D-4537F95A5EFF}"/>
              </a:ext>
            </a:extLst>
          </p:cNvPr>
          <p:cNvSpPr/>
          <p:nvPr/>
        </p:nvSpPr>
        <p:spPr>
          <a:xfrm>
            <a:off x="1515626" y="5165130"/>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8636F9B6-6C49-4FD7-92CC-48C105BEE898}"/>
              </a:ext>
            </a:extLst>
          </p:cNvPr>
          <p:cNvSpPr/>
          <p:nvPr/>
        </p:nvSpPr>
        <p:spPr>
          <a:xfrm>
            <a:off x="1853863" y="5165130"/>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B480389E-D593-48FE-9143-9A1465C9D9A4}"/>
              </a:ext>
            </a:extLst>
          </p:cNvPr>
          <p:cNvSpPr/>
          <p:nvPr/>
        </p:nvSpPr>
        <p:spPr>
          <a:xfrm>
            <a:off x="2527846" y="5165130"/>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73">
            <a:extLst>
              <a:ext uri="{FF2B5EF4-FFF2-40B4-BE49-F238E27FC236}">
                <a16:creationId xmlns:a16="http://schemas.microsoft.com/office/drawing/2014/main" id="{9CC461F7-5C95-4BDB-9706-7E82279A5612}"/>
              </a:ext>
            </a:extLst>
          </p:cNvPr>
          <p:cNvSpPr/>
          <p:nvPr/>
        </p:nvSpPr>
        <p:spPr>
          <a:xfrm>
            <a:off x="2864839" y="5165130"/>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4">
            <a:extLst>
              <a:ext uri="{FF2B5EF4-FFF2-40B4-BE49-F238E27FC236}">
                <a16:creationId xmlns:a16="http://schemas.microsoft.com/office/drawing/2014/main" id="{BAA8EBE8-D2B0-4909-B72F-68957E7589F9}"/>
              </a:ext>
            </a:extLst>
          </p:cNvPr>
          <p:cNvSpPr/>
          <p:nvPr/>
        </p:nvSpPr>
        <p:spPr>
          <a:xfrm>
            <a:off x="3541979" y="5165130"/>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四角形: 角を丸くする 75">
            <a:extLst>
              <a:ext uri="{FF2B5EF4-FFF2-40B4-BE49-F238E27FC236}">
                <a16:creationId xmlns:a16="http://schemas.microsoft.com/office/drawing/2014/main" id="{A0164C37-4CC8-4579-93EB-81ACDF84E939}"/>
              </a:ext>
            </a:extLst>
          </p:cNvPr>
          <p:cNvSpPr/>
          <p:nvPr/>
        </p:nvSpPr>
        <p:spPr>
          <a:xfrm>
            <a:off x="3203409" y="5165130"/>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四角形: 角を丸くする 76">
            <a:extLst>
              <a:ext uri="{FF2B5EF4-FFF2-40B4-BE49-F238E27FC236}">
                <a16:creationId xmlns:a16="http://schemas.microsoft.com/office/drawing/2014/main" id="{3CC7D25C-8B9A-447F-95B3-46B8E145E398}"/>
              </a:ext>
            </a:extLst>
          </p:cNvPr>
          <p:cNvSpPr/>
          <p:nvPr/>
        </p:nvSpPr>
        <p:spPr>
          <a:xfrm>
            <a:off x="3882150" y="5165130"/>
            <a:ext cx="223914"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四角形: 角を丸くする 77">
            <a:extLst>
              <a:ext uri="{FF2B5EF4-FFF2-40B4-BE49-F238E27FC236}">
                <a16:creationId xmlns:a16="http://schemas.microsoft.com/office/drawing/2014/main" id="{9E040424-C5B1-4565-A408-93D0BF5E0495}"/>
              </a:ext>
            </a:extLst>
          </p:cNvPr>
          <p:cNvSpPr/>
          <p:nvPr/>
        </p:nvSpPr>
        <p:spPr>
          <a:xfrm>
            <a:off x="4220144" y="5165130"/>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四角形: 角を丸くする 78">
            <a:extLst>
              <a:ext uri="{FF2B5EF4-FFF2-40B4-BE49-F238E27FC236}">
                <a16:creationId xmlns:a16="http://schemas.microsoft.com/office/drawing/2014/main" id="{53B15EEB-DF54-4FE4-B2DA-3455A1337037}"/>
              </a:ext>
            </a:extLst>
          </p:cNvPr>
          <p:cNvSpPr/>
          <p:nvPr/>
        </p:nvSpPr>
        <p:spPr>
          <a:xfrm>
            <a:off x="4896132" y="5165130"/>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四角形: 角を丸くする 79">
            <a:extLst>
              <a:ext uri="{FF2B5EF4-FFF2-40B4-BE49-F238E27FC236}">
                <a16:creationId xmlns:a16="http://schemas.microsoft.com/office/drawing/2014/main" id="{283F4EF8-3EF3-479D-90B1-81284000A90C}"/>
              </a:ext>
            </a:extLst>
          </p:cNvPr>
          <p:cNvSpPr/>
          <p:nvPr/>
        </p:nvSpPr>
        <p:spPr>
          <a:xfrm>
            <a:off x="4558138" y="5165130"/>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四角形: 角を丸くする 80">
            <a:extLst>
              <a:ext uri="{FF2B5EF4-FFF2-40B4-BE49-F238E27FC236}">
                <a16:creationId xmlns:a16="http://schemas.microsoft.com/office/drawing/2014/main" id="{F0E39AA9-4F08-4A59-87DB-6682CBF2FAAA}"/>
              </a:ext>
            </a:extLst>
          </p:cNvPr>
          <p:cNvSpPr/>
          <p:nvPr/>
        </p:nvSpPr>
        <p:spPr>
          <a:xfrm>
            <a:off x="5235443" y="5165130"/>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id="{87678EFE-1CD3-4F24-83EC-32B1A1A08B78}"/>
              </a:ext>
            </a:extLst>
          </p:cNvPr>
          <p:cNvSpPr/>
          <p:nvPr/>
        </p:nvSpPr>
        <p:spPr>
          <a:xfrm>
            <a:off x="5574754" y="5165130"/>
            <a:ext cx="223915"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四角形: 角を丸くする 82">
            <a:extLst>
              <a:ext uri="{FF2B5EF4-FFF2-40B4-BE49-F238E27FC236}">
                <a16:creationId xmlns:a16="http://schemas.microsoft.com/office/drawing/2014/main" id="{DB2D36C4-52F7-450E-A61E-A6FAE076463A}"/>
              </a:ext>
            </a:extLst>
          </p:cNvPr>
          <p:cNvSpPr/>
          <p:nvPr/>
        </p:nvSpPr>
        <p:spPr>
          <a:xfrm>
            <a:off x="6253379" y="5165130"/>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1D032095-7DA9-49C8-8E8C-ADC4A740D603}"/>
              </a:ext>
            </a:extLst>
          </p:cNvPr>
          <p:cNvSpPr/>
          <p:nvPr/>
        </p:nvSpPr>
        <p:spPr>
          <a:xfrm>
            <a:off x="5914066" y="5165130"/>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四角形: 角を丸くする 84">
            <a:extLst>
              <a:ext uri="{FF2B5EF4-FFF2-40B4-BE49-F238E27FC236}">
                <a16:creationId xmlns:a16="http://schemas.microsoft.com/office/drawing/2014/main" id="{F35C3C25-FB14-4F7A-9D80-6F14CF342005}"/>
              </a:ext>
            </a:extLst>
          </p:cNvPr>
          <p:cNvSpPr/>
          <p:nvPr/>
        </p:nvSpPr>
        <p:spPr>
          <a:xfrm>
            <a:off x="6929959" y="5165130"/>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四角形: 角を丸くする 85">
            <a:extLst>
              <a:ext uri="{FF2B5EF4-FFF2-40B4-BE49-F238E27FC236}">
                <a16:creationId xmlns:a16="http://schemas.microsoft.com/office/drawing/2014/main" id="{3983F183-971C-4673-9289-A2D1B3937CA8}"/>
              </a:ext>
            </a:extLst>
          </p:cNvPr>
          <p:cNvSpPr/>
          <p:nvPr/>
        </p:nvSpPr>
        <p:spPr>
          <a:xfrm>
            <a:off x="6587095" y="5165130"/>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スライド番号プレースホルダー 2">
            <a:extLst>
              <a:ext uri="{FF2B5EF4-FFF2-40B4-BE49-F238E27FC236}">
                <a16:creationId xmlns:a16="http://schemas.microsoft.com/office/drawing/2014/main" id="{EFE30D14-8A44-4561-9483-C7203C682F53}"/>
              </a:ext>
            </a:extLst>
          </p:cNvPr>
          <p:cNvSpPr>
            <a:spLocks noGrp="1"/>
          </p:cNvSpPr>
          <p:nvPr>
            <p:ph type="sldNum" sz="quarter" idx="12"/>
          </p:nvPr>
        </p:nvSpPr>
        <p:spPr>
          <a:xfrm>
            <a:off x="7800476" y="5956136"/>
            <a:ext cx="770468" cy="365125"/>
          </a:xfrm>
        </p:spPr>
        <p:txBody>
          <a:bodyPr/>
          <a:lstStyle/>
          <a:p>
            <a:fld id="{42F2AE90-0843-4FFC-8F25-2AB44A2744F0}" type="slidenum">
              <a:rPr kumimoji="1" lang="ja-JP" altLang="en-US" smtClean="0"/>
              <a:pPr/>
              <a:t>9</a:t>
            </a:fld>
            <a:endParaRPr kumimoji="1" lang="ja-JP" altLang="en-US" sz="3200" dirty="0"/>
          </a:p>
        </p:txBody>
      </p:sp>
      <p:sp>
        <p:nvSpPr>
          <p:cNvPr id="108" name="四角形: 角を丸くする 107">
            <a:extLst>
              <a:ext uri="{FF2B5EF4-FFF2-40B4-BE49-F238E27FC236}">
                <a16:creationId xmlns:a16="http://schemas.microsoft.com/office/drawing/2014/main" id="{08D6DBDE-E7BF-44B2-9533-FBBC76B0DB90}"/>
              </a:ext>
            </a:extLst>
          </p:cNvPr>
          <p:cNvSpPr/>
          <p:nvPr/>
        </p:nvSpPr>
        <p:spPr>
          <a:xfrm>
            <a:off x="7271793" y="5165130"/>
            <a:ext cx="223916"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108">
            <a:extLst>
              <a:ext uri="{FF2B5EF4-FFF2-40B4-BE49-F238E27FC236}">
                <a16:creationId xmlns:a16="http://schemas.microsoft.com/office/drawing/2014/main" id="{D133B4D1-DEDC-4AD7-8357-A9F9F1FBBB90}"/>
              </a:ext>
            </a:extLst>
          </p:cNvPr>
          <p:cNvSpPr/>
          <p:nvPr/>
        </p:nvSpPr>
        <p:spPr>
          <a:xfrm>
            <a:off x="7955456" y="5165130"/>
            <a:ext cx="219988"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四角形: 角を丸くする 109">
            <a:extLst>
              <a:ext uri="{FF2B5EF4-FFF2-40B4-BE49-F238E27FC236}">
                <a16:creationId xmlns:a16="http://schemas.microsoft.com/office/drawing/2014/main" id="{091A70F5-9B65-4BC9-907E-C59DC46D72AE}"/>
              </a:ext>
            </a:extLst>
          </p:cNvPr>
          <p:cNvSpPr/>
          <p:nvPr/>
        </p:nvSpPr>
        <p:spPr>
          <a:xfrm>
            <a:off x="7613627" y="5165130"/>
            <a:ext cx="223911"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31C1410C-04FB-4F19-A54A-140F2D8C13D6}"/>
              </a:ext>
            </a:extLst>
          </p:cNvPr>
          <p:cNvSpPr txBox="1"/>
          <p:nvPr/>
        </p:nvSpPr>
        <p:spPr>
          <a:xfrm>
            <a:off x="2278031" y="3358453"/>
            <a:ext cx="1704975" cy="369332"/>
          </a:xfrm>
          <a:prstGeom prst="rect">
            <a:avLst/>
          </a:prstGeom>
          <a:noFill/>
        </p:spPr>
        <p:txBody>
          <a:bodyPr wrap="square" rtlCol="0">
            <a:spAutoFit/>
          </a:bodyPr>
          <a:lstStyle/>
          <a:p>
            <a:r>
              <a:rPr kumimoji="1" lang="en-US" altLang="ja-JP" dirty="0"/>
              <a:t>: </a:t>
            </a:r>
            <a:r>
              <a:rPr kumimoji="1" lang="ja-JP" altLang="en-US" dirty="0"/>
              <a:t>畳み込み層</a:t>
            </a:r>
          </a:p>
        </p:txBody>
      </p:sp>
      <p:sp>
        <p:nvSpPr>
          <p:cNvPr id="114" name="テキスト ボックス 113">
            <a:extLst>
              <a:ext uri="{FF2B5EF4-FFF2-40B4-BE49-F238E27FC236}">
                <a16:creationId xmlns:a16="http://schemas.microsoft.com/office/drawing/2014/main" id="{999351F6-841B-4BF3-83ED-3C88F8BF4397}"/>
              </a:ext>
            </a:extLst>
          </p:cNvPr>
          <p:cNvSpPr txBox="1"/>
          <p:nvPr/>
        </p:nvSpPr>
        <p:spPr>
          <a:xfrm>
            <a:off x="3992269" y="3358453"/>
            <a:ext cx="1704975" cy="369332"/>
          </a:xfrm>
          <a:prstGeom prst="rect">
            <a:avLst/>
          </a:prstGeom>
          <a:noFill/>
        </p:spPr>
        <p:txBody>
          <a:bodyPr wrap="square" rtlCol="0">
            <a:spAutoFit/>
          </a:bodyPr>
          <a:lstStyle/>
          <a:p>
            <a:r>
              <a:rPr kumimoji="1" lang="en-US" altLang="ja-JP" dirty="0"/>
              <a:t>: </a:t>
            </a:r>
            <a:r>
              <a:rPr kumimoji="1" lang="ja-JP" altLang="en-US" dirty="0"/>
              <a:t>プーリング層</a:t>
            </a:r>
          </a:p>
        </p:txBody>
      </p:sp>
      <p:sp>
        <p:nvSpPr>
          <p:cNvPr id="115" name="四角形: 角を丸くする 114">
            <a:extLst>
              <a:ext uri="{FF2B5EF4-FFF2-40B4-BE49-F238E27FC236}">
                <a16:creationId xmlns:a16="http://schemas.microsoft.com/office/drawing/2014/main" id="{B35391B5-880A-4177-8EC1-2ECD4CD70826}"/>
              </a:ext>
            </a:extLst>
          </p:cNvPr>
          <p:cNvSpPr/>
          <p:nvPr/>
        </p:nvSpPr>
        <p:spPr>
          <a:xfrm>
            <a:off x="8288137" y="5165130"/>
            <a:ext cx="219988"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四角形: 角を丸くする 115">
            <a:extLst>
              <a:ext uri="{FF2B5EF4-FFF2-40B4-BE49-F238E27FC236}">
                <a16:creationId xmlns:a16="http://schemas.microsoft.com/office/drawing/2014/main" id="{00C6D98B-50E4-4443-8153-5EDF0655627A}"/>
              </a:ext>
            </a:extLst>
          </p:cNvPr>
          <p:cNvSpPr/>
          <p:nvPr/>
        </p:nvSpPr>
        <p:spPr>
          <a:xfrm>
            <a:off x="834571" y="4041876"/>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65D5606C-23A5-492F-B709-A3E58F90DB2E}"/>
              </a:ext>
            </a:extLst>
          </p:cNvPr>
          <p:cNvSpPr/>
          <p:nvPr/>
        </p:nvSpPr>
        <p:spPr>
          <a:xfrm>
            <a:off x="1177389" y="4041876"/>
            <a:ext cx="223911"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四角形: 角を丸くする 117">
            <a:extLst>
              <a:ext uri="{FF2B5EF4-FFF2-40B4-BE49-F238E27FC236}">
                <a16:creationId xmlns:a16="http://schemas.microsoft.com/office/drawing/2014/main" id="{49A80421-E235-4A93-9276-A7D2AE0C20D2}"/>
              </a:ext>
            </a:extLst>
          </p:cNvPr>
          <p:cNvSpPr/>
          <p:nvPr/>
        </p:nvSpPr>
        <p:spPr>
          <a:xfrm>
            <a:off x="491472" y="4041876"/>
            <a:ext cx="223910"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id="{1604A936-2295-4317-9A21-7B71D77EB29C}"/>
              </a:ext>
            </a:extLst>
          </p:cNvPr>
          <p:cNvSpPr/>
          <p:nvPr/>
        </p:nvSpPr>
        <p:spPr>
          <a:xfrm>
            <a:off x="2190854" y="4041876"/>
            <a:ext cx="223912"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四角形: 角を丸くする 119">
            <a:extLst>
              <a:ext uri="{FF2B5EF4-FFF2-40B4-BE49-F238E27FC236}">
                <a16:creationId xmlns:a16="http://schemas.microsoft.com/office/drawing/2014/main" id="{7DB2E1EE-E14B-4A5E-A902-25C04EB9A9DE}"/>
              </a:ext>
            </a:extLst>
          </p:cNvPr>
          <p:cNvSpPr/>
          <p:nvPr/>
        </p:nvSpPr>
        <p:spPr>
          <a:xfrm>
            <a:off x="1515626" y="4041876"/>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四角形: 角を丸くする 120">
            <a:extLst>
              <a:ext uri="{FF2B5EF4-FFF2-40B4-BE49-F238E27FC236}">
                <a16:creationId xmlns:a16="http://schemas.microsoft.com/office/drawing/2014/main" id="{4EE8C8CD-112E-4157-8143-6AD6FA3B42B4}"/>
              </a:ext>
            </a:extLst>
          </p:cNvPr>
          <p:cNvSpPr/>
          <p:nvPr/>
        </p:nvSpPr>
        <p:spPr>
          <a:xfrm>
            <a:off x="1853863" y="4041876"/>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四角形: 角を丸くする 121">
            <a:extLst>
              <a:ext uri="{FF2B5EF4-FFF2-40B4-BE49-F238E27FC236}">
                <a16:creationId xmlns:a16="http://schemas.microsoft.com/office/drawing/2014/main" id="{7C7BC6BB-8F77-471A-B8B1-BB934BAE3405}"/>
              </a:ext>
            </a:extLst>
          </p:cNvPr>
          <p:cNvSpPr/>
          <p:nvPr/>
        </p:nvSpPr>
        <p:spPr>
          <a:xfrm>
            <a:off x="2527846" y="4041876"/>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四角形: 角を丸くする 122">
            <a:extLst>
              <a:ext uri="{FF2B5EF4-FFF2-40B4-BE49-F238E27FC236}">
                <a16:creationId xmlns:a16="http://schemas.microsoft.com/office/drawing/2014/main" id="{A33103EC-BB80-410A-AE78-F955AD4CBC69}"/>
              </a:ext>
            </a:extLst>
          </p:cNvPr>
          <p:cNvSpPr/>
          <p:nvPr/>
        </p:nvSpPr>
        <p:spPr>
          <a:xfrm>
            <a:off x="2864839" y="4041876"/>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id="{675F8302-4EE1-43C8-8149-38DFFE3CD960}"/>
              </a:ext>
            </a:extLst>
          </p:cNvPr>
          <p:cNvSpPr/>
          <p:nvPr/>
        </p:nvSpPr>
        <p:spPr>
          <a:xfrm>
            <a:off x="3203409" y="4041876"/>
            <a:ext cx="223913"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四角形: 角を丸くする 125">
            <a:extLst>
              <a:ext uri="{FF2B5EF4-FFF2-40B4-BE49-F238E27FC236}">
                <a16:creationId xmlns:a16="http://schemas.microsoft.com/office/drawing/2014/main" id="{7C4AC663-9579-4A5B-A3DE-D4BA07176CB9}"/>
              </a:ext>
            </a:extLst>
          </p:cNvPr>
          <p:cNvSpPr/>
          <p:nvPr/>
        </p:nvSpPr>
        <p:spPr>
          <a:xfrm>
            <a:off x="3544156" y="4041876"/>
            <a:ext cx="223914"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四角形: 角を丸くする 126">
            <a:extLst>
              <a:ext uri="{FF2B5EF4-FFF2-40B4-BE49-F238E27FC236}">
                <a16:creationId xmlns:a16="http://schemas.microsoft.com/office/drawing/2014/main" id="{93D00380-8D7E-492E-9A0D-D692D8636FC2}"/>
              </a:ext>
            </a:extLst>
          </p:cNvPr>
          <p:cNvSpPr/>
          <p:nvPr/>
        </p:nvSpPr>
        <p:spPr>
          <a:xfrm>
            <a:off x="3882150" y="4041876"/>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四角形: 角を丸くする 127">
            <a:extLst>
              <a:ext uri="{FF2B5EF4-FFF2-40B4-BE49-F238E27FC236}">
                <a16:creationId xmlns:a16="http://schemas.microsoft.com/office/drawing/2014/main" id="{8A669116-A32E-4B46-BFEE-705B81536EFE}"/>
              </a:ext>
            </a:extLst>
          </p:cNvPr>
          <p:cNvSpPr/>
          <p:nvPr/>
        </p:nvSpPr>
        <p:spPr>
          <a:xfrm>
            <a:off x="4558138" y="4041876"/>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四角形: 角を丸くする 128">
            <a:extLst>
              <a:ext uri="{FF2B5EF4-FFF2-40B4-BE49-F238E27FC236}">
                <a16:creationId xmlns:a16="http://schemas.microsoft.com/office/drawing/2014/main" id="{837AAFB7-34A1-445B-AE62-57F34063D4FA}"/>
              </a:ext>
            </a:extLst>
          </p:cNvPr>
          <p:cNvSpPr/>
          <p:nvPr/>
        </p:nvSpPr>
        <p:spPr>
          <a:xfrm>
            <a:off x="4220144" y="4041876"/>
            <a:ext cx="223914"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四角形: 角を丸くする 130">
            <a:extLst>
              <a:ext uri="{FF2B5EF4-FFF2-40B4-BE49-F238E27FC236}">
                <a16:creationId xmlns:a16="http://schemas.microsoft.com/office/drawing/2014/main" id="{39D41E3A-DF28-4BB7-B59C-D426C0F2CE13}"/>
              </a:ext>
            </a:extLst>
          </p:cNvPr>
          <p:cNvSpPr/>
          <p:nvPr/>
        </p:nvSpPr>
        <p:spPr>
          <a:xfrm>
            <a:off x="4892586" y="4041876"/>
            <a:ext cx="223915"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四角形: 角を丸くする 131">
            <a:extLst>
              <a:ext uri="{FF2B5EF4-FFF2-40B4-BE49-F238E27FC236}">
                <a16:creationId xmlns:a16="http://schemas.microsoft.com/office/drawing/2014/main" id="{B997E075-7F7A-4820-BC2E-95230BA4B7FA}"/>
              </a:ext>
            </a:extLst>
          </p:cNvPr>
          <p:cNvSpPr/>
          <p:nvPr/>
        </p:nvSpPr>
        <p:spPr>
          <a:xfrm>
            <a:off x="5571211" y="4041876"/>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四角形: 角を丸くする 132">
            <a:extLst>
              <a:ext uri="{FF2B5EF4-FFF2-40B4-BE49-F238E27FC236}">
                <a16:creationId xmlns:a16="http://schemas.microsoft.com/office/drawing/2014/main" id="{43CFD2B9-E6DB-483A-B197-5588541B880A}"/>
              </a:ext>
            </a:extLst>
          </p:cNvPr>
          <p:cNvSpPr/>
          <p:nvPr/>
        </p:nvSpPr>
        <p:spPr>
          <a:xfrm>
            <a:off x="5231898" y="4041876"/>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四角形: 角を丸くする 134">
            <a:extLst>
              <a:ext uri="{FF2B5EF4-FFF2-40B4-BE49-F238E27FC236}">
                <a16:creationId xmlns:a16="http://schemas.microsoft.com/office/drawing/2014/main" id="{1D84A163-7974-4320-9230-D179DF247F65}"/>
              </a:ext>
            </a:extLst>
          </p:cNvPr>
          <p:cNvSpPr/>
          <p:nvPr/>
        </p:nvSpPr>
        <p:spPr>
          <a:xfrm>
            <a:off x="5904927" y="4041876"/>
            <a:ext cx="223916"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四角形: 角を丸くする 135">
            <a:extLst>
              <a:ext uri="{FF2B5EF4-FFF2-40B4-BE49-F238E27FC236}">
                <a16:creationId xmlns:a16="http://schemas.microsoft.com/office/drawing/2014/main" id="{282514E9-B89F-48E0-87A7-D2C76EA28B1D}"/>
              </a:ext>
            </a:extLst>
          </p:cNvPr>
          <p:cNvSpPr/>
          <p:nvPr/>
        </p:nvSpPr>
        <p:spPr>
          <a:xfrm>
            <a:off x="6238643" y="4041876"/>
            <a:ext cx="223916"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四角形: 角を丸くする 136">
            <a:extLst>
              <a:ext uri="{FF2B5EF4-FFF2-40B4-BE49-F238E27FC236}">
                <a16:creationId xmlns:a16="http://schemas.microsoft.com/office/drawing/2014/main" id="{7553CFA3-99D7-4694-A755-529FBF7AA7AA}"/>
              </a:ext>
            </a:extLst>
          </p:cNvPr>
          <p:cNvSpPr/>
          <p:nvPr/>
        </p:nvSpPr>
        <p:spPr>
          <a:xfrm>
            <a:off x="6922306" y="4041876"/>
            <a:ext cx="219988"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四角形: 角を丸くする 137">
            <a:extLst>
              <a:ext uri="{FF2B5EF4-FFF2-40B4-BE49-F238E27FC236}">
                <a16:creationId xmlns:a16="http://schemas.microsoft.com/office/drawing/2014/main" id="{EC260D0D-BDD8-4A67-8AC4-E2E2BD6717F3}"/>
              </a:ext>
            </a:extLst>
          </p:cNvPr>
          <p:cNvSpPr/>
          <p:nvPr/>
        </p:nvSpPr>
        <p:spPr>
          <a:xfrm>
            <a:off x="6580477" y="4041876"/>
            <a:ext cx="223911"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四角形: 角を丸くする 138">
            <a:extLst>
              <a:ext uri="{FF2B5EF4-FFF2-40B4-BE49-F238E27FC236}">
                <a16:creationId xmlns:a16="http://schemas.microsoft.com/office/drawing/2014/main" id="{70096E87-B8F5-4305-804F-1CA7EB2A3551}"/>
              </a:ext>
            </a:extLst>
          </p:cNvPr>
          <p:cNvSpPr/>
          <p:nvPr/>
        </p:nvSpPr>
        <p:spPr>
          <a:xfrm>
            <a:off x="7254987" y="4041876"/>
            <a:ext cx="219988"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四角形: 角を丸くする 139">
            <a:extLst>
              <a:ext uri="{FF2B5EF4-FFF2-40B4-BE49-F238E27FC236}">
                <a16:creationId xmlns:a16="http://schemas.microsoft.com/office/drawing/2014/main" id="{CDADB616-2C2E-407B-BB4A-4F248DFF3C4A}"/>
              </a:ext>
            </a:extLst>
          </p:cNvPr>
          <p:cNvSpPr/>
          <p:nvPr/>
        </p:nvSpPr>
        <p:spPr>
          <a:xfrm>
            <a:off x="2029875" y="3290359"/>
            <a:ext cx="223911" cy="536578"/>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四角形: 角を丸くする 140">
            <a:extLst>
              <a:ext uri="{FF2B5EF4-FFF2-40B4-BE49-F238E27FC236}">
                <a16:creationId xmlns:a16="http://schemas.microsoft.com/office/drawing/2014/main" id="{0711E669-1FA5-4164-A5E0-6DAA224F0547}"/>
              </a:ext>
            </a:extLst>
          </p:cNvPr>
          <p:cNvSpPr/>
          <p:nvPr/>
        </p:nvSpPr>
        <p:spPr>
          <a:xfrm>
            <a:off x="3727563" y="3290359"/>
            <a:ext cx="223914" cy="536578"/>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四角形: 角を丸くする 141">
            <a:extLst>
              <a:ext uri="{FF2B5EF4-FFF2-40B4-BE49-F238E27FC236}">
                <a16:creationId xmlns:a16="http://schemas.microsoft.com/office/drawing/2014/main" id="{3C2616DA-9F64-4A6C-96FC-F0B7D2923316}"/>
              </a:ext>
            </a:extLst>
          </p:cNvPr>
          <p:cNvSpPr/>
          <p:nvPr/>
        </p:nvSpPr>
        <p:spPr>
          <a:xfrm>
            <a:off x="5710307" y="3290359"/>
            <a:ext cx="223911" cy="536578"/>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a:extLst>
              <a:ext uri="{FF2B5EF4-FFF2-40B4-BE49-F238E27FC236}">
                <a16:creationId xmlns:a16="http://schemas.microsoft.com/office/drawing/2014/main" id="{DEB56322-667F-4EE9-B9DC-2BE949CDCA4F}"/>
              </a:ext>
            </a:extLst>
          </p:cNvPr>
          <p:cNvSpPr txBox="1"/>
          <p:nvPr/>
        </p:nvSpPr>
        <p:spPr>
          <a:xfrm>
            <a:off x="5959832" y="3362011"/>
            <a:ext cx="1704975" cy="369332"/>
          </a:xfrm>
          <a:prstGeom prst="rect">
            <a:avLst/>
          </a:prstGeom>
          <a:noFill/>
        </p:spPr>
        <p:txBody>
          <a:bodyPr wrap="square" rtlCol="0">
            <a:spAutoFit/>
          </a:bodyPr>
          <a:lstStyle/>
          <a:p>
            <a:r>
              <a:rPr kumimoji="1" lang="en-US" altLang="ja-JP" dirty="0"/>
              <a:t>: </a:t>
            </a:r>
            <a:r>
              <a:rPr kumimoji="1" lang="ja-JP" altLang="en-US" dirty="0"/>
              <a:t>全結合層</a:t>
            </a:r>
          </a:p>
        </p:txBody>
      </p:sp>
      <p:sp>
        <p:nvSpPr>
          <p:cNvPr id="144" name="テキスト ボックス 143">
            <a:extLst>
              <a:ext uri="{FF2B5EF4-FFF2-40B4-BE49-F238E27FC236}">
                <a16:creationId xmlns:a16="http://schemas.microsoft.com/office/drawing/2014/main" id="{33F80313-8AC2-4D14-A63E-210595A5FD0D}"/>
              </a:ext>
            </a:extLst>
          </p:cNvPr>
          <p:cNvSpPr txBox="1"/>
          <p:nvPr/>
        </p:nvSpPr>
        <p:spPr>
          <a:xfrm>
            <a:off x="425151" y="6111132"/>
            <a:ext cx="1704975" cy="261610"/>
          </a:xfrm>
          <a:prstGeom prst="rect">
            <a:avLst/>
          </a:prstGeom>
          <a:noFill/>
        </p:spPr>
        <p:txBody>
          <a:bodyPr wrap="square" rtlCol="0">
            <a:spAutoFit/>
          </a:bodyPr>
          <a:lstStyle/>
          <a:p>
            <a:r>
              <a:rPr kumimoji="1" lang="en-US" altLang="ja-JP" sz="1100" dirty="0"/>
              <a:t>[</a:t>
            </a:r>
            <a:r>
              <a:rPr kumimoji="1" lang="ja-JP" altLang="en-US" sz="1100" dirty="0"/>
              <a:t>参考</a:t>
            </a:r>
            <a:r>
              <a:rPr kumimoji="1" lang="en-US" altLang="ja-JP" sz="1100" dirty="0"/>
              <a:t>]</a:t>
            </a:r>
            <a:endParaRPr kumimoji="1" lang="ja-JP" altLang="en-US" sz="1100" dirty="0"/>
          </a:p>
        </p:txBody>
      </p:sp>
      <p:sp>
        <p:nvSpPr>
          <p:cNvPr id="145" name="テキスト ボックス 144">
            <a:extLst>
              <a:ext uri="{FF2B5EF4-FFF2-40B4-BE49-F238E27FC236}">
                <a16:creationId xmlns:a16="http://schemas.microsoft.com/office/drawing/2014/main" id="{0231D9FB-ACF2-46C5-885C-0BBFEDDFF1AF}"/>
              </a:ext>
            </a:extLst>
          </p:cNvPr>
          <p:cNvSpPr txBox="1"/>
          <p:nvPr/>
        </p:nvSpPr>
        <p:spPr>
          <a:xfrm flipH="1">
            <a:off x="582581" y="6298690"/>
            <a:ext cx="8680986" cy="276999"/>
          </a:xfrm>
          <a:prstGeom prst="rect">
            <a:avLst/>
          </a:prstGeom>
          <a:noFill/>
        </p:spPr>
        <p:txBody>
          <a:bodyPr wrap="square" rtlCol="0">
            <a:spAutoFit/>
          </a:bodyPr>
          <a:lstStyle/>
          <a:p>
            <a:r>
              <a:rPr kumimoji="1" lang="en-US" altLang="ja-JP" sz="1200" dirty="0"/>
              <a:t>https://papers.nips.cc/paper/2012/file/c399862d3b9d6b76c8436e924a68c45b-Paper.pdf</a:t>
            </a:r>
            <a:endParaRPr kumimoji="1" lang="ja-JP" altLang="en-US" sz="1200" dirty="0"/>
          </a:p>
        </p:txBody>
      </p:sp>
    </p:spTree>
    <p:extLst>
      <p:ext uri="{BB962C8B-B14F-4D97-AF65-F5344CB8AC3E}">
        <p14:creationId xmlns:p14="http://schemas.microsoft.com/office/powerpoint/2010/main" val="19094813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配当">
  <a:themeElements>
    <a:clrScheme name="配当">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配当">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4404</Words>
  <Application>Microsoft Office PowerPoint</Application>
  <PresentationFormat>画面に合わせる (4:3)</PresentationFormat>
  <Paragraphs>992</Paragraphs>
  <Slides>60</Slides>
  <Notes>42</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60</vt:i4>
      </vt:variant>
    </vt:vector>
  </HeadingPairs>
  <TitlesOfParts>
    <vt:vector size="70" baseType="lpstr">
      <vt:lpstr>Gill Sans MT 本文</vt:lpstr>
      <vt:lpstr>游ゴシック</vt:lpstr>
      <vt:lpstr>Calibri</vt:lpstr>
      <vt:lpstr>Calibri Light</vt:lpstr>
      <vt:lpstr>Cambria Math</vt:lpstr>
      <vt:lpstr>Gill Sans MT</vt:lpstr>
      <vt:lpstr>Times New Roman</vt:lpstr>
      <vt:lpstr>Wingdings 2</vt:lpstr>
      <vt:lpstr>HDOfficeLightV0</vt:lpstr>
      <vt:lpstr>配当</vt:lpstr>
      <vt:lpstr>CNN による星図データに基づく 星座識別手法の提案</vt:lpstr>
      <vt:lpstr>発表の流れ</vt:lpstr>
      <vt:lpstr>発表の流れ</vt:lpstr>
      <vt:lpstr>はじめに</vt:lpstr>
      <vt:lpstr>はじめに</vt:lpstr>
      <vt:lpstr>はじめに</vt:lpstr>
      <vt:lpstr>はじめに</vt:lpstr>
      <vt:lpstr>発表の流れ</vt:lpstr>
      <vt:lpstr>要素技術</vt:lpstr>
      <vt:lpstr>要素技術</vt:lpstr>
      <vt:lpstr>発表の流れ</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データセット</vt:lpstr>
      <vt:lpstr>発表の流れ</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予備実験</vt:lpstr>
      <vt:lpstr>発表の流れ</vt:lpstr>
      <vt:lpstr>実験</vt:lpstr>
      <vt:lpstr>実験</vt:lpstr>
      <vt:lpstr>実験</vt:lpstr>
      <vt:lpstr>実験</vt:lpstr>
      <vt:lpstr>発表の流れ</vt:lpstr>
      <vt:lpstr>まとめと今後の課題</vt:lpstr>
      <vt:lpstr>PowerPoint プレゼンテーション</vt:lpstr>
      <vt:lpstr>星図作成における工夫</vt:lpstr>
      <vt:lpstr>実験の 詳細結果 (なし) </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による星図データに基づく 星座識別手法の提案</dc:title>
  <dc:creator>nadamoto sayaka</dc:creator>
  <cp:lastModifiedBy>nadamoto sayaka</cp:lastModifiedBy>
  <cp:revision>1</cp:revision>
  <dcterms:created xsi:type="dcterms:W3CDTF">2020-12-13T06:49:18Z</dcterms:created>
  <dcterms:modified xsi:type="dcterms:W3CDTF">2020-12-14T05:08:36Z</dcterms:modified>
</cp:coreProperties>
</file>